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4760000" cx="10692000"/>
  <p:notesSz cx="6858000" cy="9144000"/>
  <p:embeddedFontLst>
    <p:embeddedFont>
      <p:font typeface="Archivo Medium"/>
      <p:regular r:id="rId8"/>
      <p:bold r:id="rId9"/>
      <p:italic r:id="rId10"/>
      <p:boldItalic r:id="rId11"/>
    </p:embeddedFont>
    <p:embeddedFont>
      <p:font typeface="Archivo"/>
      <p:regular r:id="rId12"/>
      <p:bold r:id="rId13"/>
      <p:italic r:id="rId14"/>
      <p:boldItalic r:id="rId15"/>
    </p:embeddedFont>
    <p:embeddedFont>
      <p:font typeface="Archivo SemiBold"/>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6549">
          <p15:clr>
            <a:srgbClr val="747775"/>
          </p15:clr>
        </p15:guide>
        <p15:guide id="2" pos="186">
          <p15:clr>
            <a:srgbClr val="747775"/>
          </p15:clr>
        </p15:guide>
        <p15:guide id="3" pos="624">
          <p15:clr>
            <a:srgbClr val="747775"/>
          </p15:clr>
        </p15:guide>
        <p15:guide id="4" pos="907">
          <p15:clr>
            <a:srgbClr val="747775"/>
          </p15:clr>
        </p15:guide>
        <p15:guide id="5" orient="horz" pos="624">
          <p15:clr>
            <a:srgbClr val="747775"/>
          </p15:clr>
        </p15:guide>
        <p15:guide id="6" orient="horz" pos="324">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549"/>
        <p:guide pos="186"/>
        <p:guide pos="624"/>
        <p:guide pos="907"/>
        <p:guide pos="624" orient="horz"/>
        <p:guide pos="324"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ArchivoMedium-boldItalic.fntdata"/><Relationship Id="rId10" Type="http://schemas.openxmlformats.org/officeDocument/2006/relationships/font" Target="fonts/ArchivoMedium-italic.fntdata"/><Relationship Id="rId13" Type="http://schemas.openxmlformats.org/officeDocument/2006/relationships/font" Target="fonts/Archivo-bold.fntdata"/><Relationship Id="rId12" Type="http://schemas.openxmlformats.org/officeDocument/2006/relationships/font" Target="fonts/Archiv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ArchivoMedium-bold.fntdata"/><Relationship Id="rId15" Type="http://schemas.openxmlformats.org/officeDocument/2006/relationships/font" Target="fonts/Archivo-boldItalic.fntdata"/><Relationship Id="rId14" Type="http://schemas.openxmlformats.org/officeDocument/2006/relationships/font" Target="fonts/Archivo-italic.fntdata"/><Relationship Id="rId17" Type="http://schemas.openxmlformats.org/officeDocument/2006/relationships/font" Target="fonts/ArchivoSemiBold-bold.fntdata"/><Relationship Id="rId16" Type="http://schemas.openxmlformats.org/officeDocument/2006/relationships/font" Target="fonts/ArchivoSemiBold-regular.fntdata"/><Relationship Id="rId5" Type="http://schemas.openxmlformats.org/officeDocument/2006/relationships/notesMaster" Target="notesMasters/notesMaster1.xml"/><Relationship Id="rId19" Type="http://schemas.openxmlformats.org/officeDocument/2006/relationships/font" Target="fonts/ArchivoSemiBold-boldItalic.fntdata"/><Relationship Id="rId6" Type="http://schemas.openxmlformats.org/officeDocument/2006/relationships/slide" Target="slides/slide1.xml"/><Relationship Id="rId18" Type="http://schemas.openxmlformats.org/officeDocument/2006/relationships/font" Target="fonts/ArchivoSemiBold-italic.fntdata"/><Relationship Id="rId7" Type="http://schemas.openxmlformats.org/officeDocument/2006/relationships/slide" Target="slides/slide2.xml"/><Relationship Id="rId8" Type="http://schemas.openxmlformats.org/officeDocument/2006/relationships/font" Target="fonts/ArchivoMedium-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356" y="685800"/>
            <a:ext cx="2484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4eb373b38_0_0:notes"/>
          <p:cNvSpPr/>
          <p:nvPr>
            <p:ph idx="2" type="sldImg"/>
          </p:nvPr>
        </p:nvSpPr>
        <p:spPr>
          <a:xfrm>
            <a:off x="2187356" y="685800"/>
            <a:ext cx="2484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4eb373b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e4eb373b38_0_100:notes"/>
          <p:cNvSpPr/>
          <p:nvPr>
            <p:ph idx="2" type="sldImg"/>
          </p:nvPr>
        </p:nvSpPr>
        <p:spPr>
          <a:xfrm>
            <a:off x="2187356" y="685800"/>
            <a:ext cx="2484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e4eb373b38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2136663"/>
            <a:ext cx="9963000" cy="5890200"/>
          </a:xfrm>
          <a:prstGeom prst="rect">
            <a:avLst/>
          </a:prstGeom>
        </p:spPr>
        <p:txBody>
          <a:bodyPr anchorCtr="0" anchor="b" bIns="161725" lIns="161725" spcFirstLastPara="1" rIns="161725" wrap="square" tIns="161725">
            <a:normAutofit/>
          </a:bodyPr>
          <a:lstStyle>
            <a:lvl1pPr lvl="0" algn="ctr">
              <a:spcBef>
                <a:spcPts val="0"/>
              </a:spcBef>
              <a:spcAft>
                <a:spcPts val="0"/>
              </a:spcAft>
              <a:buSzPts val="9200"/>
              <a:buNone/>
              <a:defRPr sz="9200"/>
            </a:lvl1pPr>
            <a:lvl2pPr lvl="1" algn="ctr">
              <a:spcBef>
                <a:spcPts val="0"/>
              </a:spcBef>
              <a:spcAft>
                <a:spcPts val="0"/>
              </a:spcAft>
              <a:buSzPts val="9200"/>
              <a:buNone/>
              <a:defRPr sz="9200"/>
            </a:lvl2pPr>
            <a:lvl3pPr lvl="2" algn="ctr">
              <a:spcBef>
                <a:spcPts val="0"/>
              </a:spcBef>
              <a:spcAft>
                <a:spcPts val="0"/>
              </a:spcAft>
              <a:buSzPts val="9200"/>
              <a:buNone/>
              <a:defRPr sz="9200"/>
            </a:lvl3pPr>
            <a:lvl4pPr lvl="3" algn="ctr">
              <a:spcBef>
                <a:spcPts val="0"/>
              </a:spcBef>
              <a:spcAft>
                <a:spcPts val="0"/>
              </a:spcAft>
              <a:buSzPts val="9200"/>
              <a:buNone/>
              <a:defRPr sz="9200"/>
            </a:lvl4pPr>
            <a:lvl5pPr lvl="4" algn="ctr">
              <a:spcBef>
                <a:spcPts val="0"/>
              </a:spcBef>
              <a:spcAft>
                <a:spcPts val="0"/>
              </a:spcAft>
              <a:buSzPts val="9200"/>
              <a:buNone/>
              <a:defRPr sz="9200"/>
            </a:lvl5pPr>
            <a:lvl6pPr lvl="5" algn="ctr">
              <a:spcBef>
                <a:spcPts val="0"/>
              </a:spcBef>
              <a:spcAft>
                <a:spcPts val="0"/>
              </a:spcAft>
              <a:buSzPts val="9200"/>
              <a:buNone/>
              <a:defRPr sz="9200"/>
            </a:lvl6pPr>
            <a:lvl7pPr lvl="6" algn="ctr">
              <a:spcBef>
                <a:spcPts val="0"/>
              </a:spcBef>
              <a:spcAft>
                <a:spcPts val="0"/>
              </a:spcAft>
              <a:buSzPts val="9200"/>
              <a:buNone/>
              <a:defRPr sz="9200"/>
            </a:lvl7pPr>
            <a:lvl8pPr lvl="7" algn="ctr">
              <a:spcBef>
                <a:spcPts val="0"/>
              </a:spcBef>
              <a:spcAft>
                <a:spcPts val="0"/>
              </a:spcAft>
              <a:buSzPts val="9200"/>
              <a:buNone/>
              <a:defRPr sz="9200"/>
            </a:lvl8pPr>
            <a:lvl9pPr lvl="8" algn="ctr">
              <a:spcBef>
                <a:spcPts val="0"/>
              </a:spcBef>
              <a:spcAft>
                <a:spcPts val="0"/>
              </a:spcAft>
              <a:buSzPts val="9200"/>
              <a:buNone/>
              <a:defRPr sz="9200"/>
            </a:lvl9pPr>
          </a:lstStyle>
          <a:p/>
        </p:txBody>
      </p:sp>
      <p:sp>
        <p:nvSpPr>
          <p:cNvPr id="11" name="Google Shape;11;p2"/>
          <p:cNvSpPr txBox="1"/>
          <p:nvPr>
            <p:ph idx="1" type="subTitle"/>
          </p:nvPr>
        </p:nvSpPr>
        <p:spPr>
          <a:xfrm>
            <a:off x="364468" y="8132922"/>
            <a:ext cx="9963000" cy="2274600"/>
          </a:xfrm>
          <a:prstGeom prst="rect">
            <a:avLst/>
          </a:prstGeom>
        </p:spPr>
        <p:txBody>
          <a:bodyPr anchorCtr="0" anchor="t" bIns="161725" lIns="161725" spcFirstLastPara="1" rIns="161725" wrap="square" tIns="161725">
            <a:normAutofit/>
          </a:bodyPr>
          <a:lstStyle>
            <a:lvl1pPr lvl="0" algn="ctr">
              <a:lnSpc>
                <a:spcPct val="100000"/>
              </a:lnSpc>
              <a:spcBef>
                <a:spcPts val="0"/>
              </a:spcBef>
              <a:spcAft>
                <a:spcPts val="0"/>
              </a:spcAft>
              <a:buSzPts val="5000"/>
              <a:buNone/>
              <a:defRPr sz="5000"/>
            </a:lvl1pPr>
            <a:lvl2pPr lvl="1" algn="ctr">
              <a:lnSpc>
                <a:spcPct val="100000"/>
              </a:lnSpc>
              <a:spcBef>
                <a:spcPts val="0"/>
              </a:spcBef>
              <a:spcAft>
                <a:spcPts val="0"/>
              </a:spcAft>
              <a:buSzPts val="5000"/>
              <a:buNone/>
              <a:defRPr sz="5000"/>
            </a:lvl2pPr>
            <a:lvl3pPr lvl="2" algn="ctr">
              <a:lnSpc>
                <a:spcPct val="100000"/>
              </a:lnSpc>
              <a:spcBef>
                <a:spcPts val="0"/>
              </a:spcBef>
              <a:spcAft>
                <a:spcPts val="0"/>
              </a:spcAft>
              <a:buSzPts val="5000"/>
              <a:buNone/>
              <a:defRPr sz="5000"/>
            </a:lvl3pPr>
            <a:lvl4pPr lvl="3" algn="ctr">
              <a:lnSpc>
                <a:spcPct val="100000"/>
              </a:lnSpc>
              <a:spcBef>
                <a:spcPts val="0"/>
              </a:spcBef>
              <a:spcAft>
                <a:spcPts val="0"/>
              </a:spcAft>
              <a:buSzPts val="5000"/>
              <a:buNone/>
              <a:defRPr sz="5000"/>
            </a:lvl4pPr>
            <a:lvl5pPr lvl="4" algn="ctr">
              <a:lnSpc>
                <a:spcPct val="100000"/>
              </a:lnSpc>
              <a:spcBef>
                <a:spcPts val="0"/>
              </a:spcBef>
              <a:spcAft>
                <a:spcPts val="0"/>
              </a:spcAft>
              <a:buSzPts val="5000"/>
              <a:buNone/>
              <a:defRPr sz="5000"/>
            </a:lvl5pPr>
            <a:lvl6pPr lvl="5" algn="ctr">
              <a:lnSpc>
                <a:spcPct val="100000"/>
              </a:lnSpc>
              <a:spcBef>
                <a:spcPts val="0"/>
              </a:spcBef>
              <a:spcAft>
                <a:spcPts val="0"/>
              </a:spcAft>
              <a:buSzPts val="5000"/>
              <a:buNone/>
              <a:defRPr sz="5000"/>
            </a:lvl6pPr>
            <a:lvl7pPr lvl="6" algn="ctr">
              <a:lnSpc>
                <a:spcPct val="100000"/>
              </a:lnSpc>
              <a:spcBef>
                <a:spcPts val="0"/>
              </a:spcBef>
              <a:spcAft>
                <a:spcPts val="0"/>
              </a:spcAft>
              <a:buSzPts val="5000"/>
              <a:buNone/>
              <a:defRPr sz="5000"/>
            </a:lvl7pPr>
            <a:lvl8pPr lvl="7" algn="ctr">
              <a:lnSpc>
                <a:spcPct val="100000"/>
              </a:lnSpc>
              <a:spcBef>
                <a:spcPts val="0"/>
              </a:spcBef>
              <a:spcAft>
                <a:spcPts val="0"/>
              </a:spcAft>
              <a:buSzPts val="5000"/>
              <a:buNone/>
              <a:defRPr sz="5000"/>
            </a:lvl8pPr>
            <a:lvl9pPr lvl="8" algn="ctr">
              <a:lnSpc>
                <a:spcPct val="100000"/>
              </a:lnSpc>
              <a:spcBef>
                <a:spcPts val="0"/>
              </a:spcBef>
              <a:spcAft>
                <a:spcPts val="0"/>
              </a:spcAft>
              <a:buSzPts val="5000"/>
              <a:buNone/>
              <a:defRPr sz="5000"/>
            </a:lvl9pPr>
          </a:lstStyle>
          <a:p/>
        </p:txBody>
      </p:sp>
      <p:sp>
        <p:nvSpPr>
          <p:cNvPr id="12" name="Google Shape;12;p2"/>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3174182"/>
            <a:ext cx="9963000" cy="5634300"/>
          </a:xfrm>
          <a:prstGeom prst="rect">
            <a:avLst/>
          </a:prstGeom>
        </p:spPr>
        <p:txBody>
          <a:bodyPr anchorCtr="0" anchor="b" bIns="161725" lIns="161725" spcFirstLastPara="1" rIns="161725" wrap="square" tIns="161725">
            <a:normAutofit/>
          </a:bodyPr>
          <a:lstStyle>
            <a:lvl1pPr lvl="0" algn="ctr">
              <a:spcBef>
                <a:spcPts val="0"/>
              </a:spcBef>
              <a:spcAft>
                <a:spcPts val="0"/>
              </a:spcAft>
              <a:buSzPts val="21200"/>
              <a:buNone/>
              <a:defRPr sz="21200"/>
            </a:lvl1pPr>
            <a:lvl2pPr lvl="1" algn="ctr">
              <a:spcBef>
                <a:spcPts val="0"/>
              </a:spcBef>
              <a:spcAft>
                <a:spcPts val="0"/>
              </a:spcAft>
              <a:buSzPts val="21200"/>
              <a:buNone/>
              <a:defRPr sz="21200"/>
            </a:lvl2pPr>
            <a:lvl3pPr lvl="2" algn="ctr">
              <a:spcBef>
                <a:spcPts val="0"/>
              </a:spcBef>
              <a:spcAft>
                <a:spcPts val="0"/>
              </a:spcAft>
              <a:buSzPts val="21200"/>
              <a:buNone/>
              <a:defRPr sz="21200"/>
            </a:lvl3pPr>
            <a:lvl4pPr lvl="3" algn="ctr">
              <a:spcBef>
                <a:spcPts val="0"/>
              </a:spcBef>
              <a:spcAft>
                <a:spcPts val="0"/>
              </a:spcAft>
              <a:buSzPts val="21200"/>
              <a:buNone/>
              <a:defRPr sz="21200"/>
            </a:lvl4pPr>
            <a:lvl5pPr lvl="4" algn="ctr">
              <a:spcBef>
                <a:spcPts val="0"/>
              </a:spcBef>
              <a:spcAft>
                <a:spcPts val="0"/>
              </a:spcAft>
              <a:buSzPts val="21200"/>
              <a:buNone/>
              <a:defRPr sz="21200"/>
            </a:lvl5pPr>
            <a:lvl6pPr lvl="5" algn="ctr">
              <a:spcBef>
                <a:spcPts val="0"/>
              </a:spcBef>
              <a:spcAft>
                <a:spcPts val="0"/>
              </a:spcAft>
              <a:buSzPts val="21200"/>
              <a:buNone/>
              <a:defRPr sz="21200"/>
            </a:lvl6pPr>
            <a:lvl7pPr lvl="6" algn="ctr">
              <a:spcBef>
                <a:spcPts val="0"/>
              </a:spcBef>
              <a:spcAft>
                <a:spcPts val="0"/>
              </a:spcAft>
              <a:buSzPts val="21200"/>
              <a:buNone/>
              <a:defRPr sz="21200"/>
            </a:lvl7pPr>
            <a:lvl8pPr lvl="7" algn="ctr">
              <a:spcBef>
                <a:spcPts val="0"/>
              </a:spcBef>
              <a:spcAft>
                <a:spcPts val="0"/>
              </a:spcAft>
              <a:buSzPts val="21200"/>
              <a:buNone/>
              <a:defRPr sz="21200"/>
            </a:lvl8pPr>
            <a:lvl9pPr lvl="8" algn="ctr">
              <a:spcBef>
                <a:spcPts val="0"/>
              </a:spcBef>
              <a:spcAft>
                <a:spcPts val="0"/>
              </a:spcAft>
              <a:buSzPts val="21200"/>
              <a:buNone/>
              <a:defRPr sz="21200"/>
            </a:lvl9pPr>
          </a:lstStyle>
          <a:p>
            <a:r>
              <a:t>xx%</a:t>
            </a:r>
          </a:p>
        </p:txBody>
      </p:sp>
      <p:sp>
        <p:nvSpPr>
          <p:cNvPr id="46" name="Google Shape;46;p11"/>
          <p:cNvSpPr txBox="1"/>
          <p:nvPr>
            <p:ph idx="1" type="body"/>
          </p:nvPr>
        </p:nvSpPr>
        <p:spPr>
          <a:xfrm>
            <a:off x="364468" y="9045755"/>
            <a:ext cx="9963000" cy="3732600"/>
          </a:xfrm>
          <a:prstGeom prst="rect">
            <a:avLst/>
          </a:prstGeom>
        </p:spPr>
        <p:txBody>
          <a:bodyPr anchorCtr="0" anchor="t" bIns="161725" lIns="161725" spcFirstLastPara="1" rIns="161725" wrap="square" tIns="161725">
            <a:normAutofit/>
          </a:bodyPr>
          <a:lstStyle>
            <a:lvl1pPr indent="-431800" lvl="0" marL="457200" algn="ctr">
              <a:spcBef>
                <a:spcPts val="0"/>
              </a:spcBef>
              <a:spcAft>
                <a:spcPts val="0"/>
              </a:spcAft>
              <a:buSzPts val="3200"/>
              <a:buChar char="●"/>
              <a:defRPr/>
            </a:lvl1pPr>
            <a:lvl2pPr indent="-387350" lvl="1" marL="914400" algn="ctr">
              <a:spcBef>
                <a:spcPts val="0"/>
              </a:spcBef>
              <a:spcAft>
                <a:spcPts val="0"/>
              </a:spcAft>
              <a:buSzPts val="2500"/>
              <a:buChar char="○"/>
              <a:defRPr/>
            </a:lvl2pPr>
            <a:lvl3pPr indent="-387350" lvl="2" marL="1371600" algn="ctr">
              <a:spcBef>
                <a:spcPts val="0"/>
              </a:spcBef>
              <a:spcAft>
                <a:spcPts val="0"/>
              </a:spcAft>
              <a:buSzPts val="2500"/>
              <a:buChar char="■"/>
              <a:defRPr/>
            </a:lvl3pPr>
            <a:lvl4pPr indent="-387350" lvl="3" marL="1828800" algn="ctr">
              <a:spcBef>
                <a:spcPts val="0"/>
              </a:spcBef>
              <a:spcAft>
                <a:spcPts val="0"/>
              </a:spcAft>
              <a:buSzPts val="2500"/>
              <a:buChar char="●"/>
              <a:defRPr/>
            </a:lvl4pPr>
            <a:lvl5pPr indent="-387350" lvl="4" marL="2286000" algn="ctr">
              <a:spcBef>
                <a:spcPts val="0"/>
              </a:spcBef>
              <a:spcAft>
                <a:spcPts val="0"/>
              </a:spcAft>
              <a:buSzPts val="2500"/>
              <a:buChar char="○"/>
              <a:defRPr/>
            </a:lvl5pPr>
            <a:lvl6pPr indent="-387350" lvl="5" marL="2743200" algn="ctr">
              <a:spcBef>
                <a:spcPts val="0"/>
              </a:spcBef>
              <a:spcAft>
                <a:spcPts val="0"/>
              </a:spcAft>
              <a:buSzPts val="2500"/>
              <a:buChar char="■"/>
              <a:defRPr/>
            </a:lvl6pPr>
            <a:lvl7pPr indent="-387350" lvl="6" marL="3200400" algn="ctr">
              <a:spcBef>
                <a:spcPts val="0"/>
              </a:spcBef>
              <a:spcAft>
                <a:spcPts val="0"/>
              </a:spcAft>
              <a:buSzPts val="2500"/>
              <a:buChar char="●"/>
              <a:defRPr/>
            </a:lvl7pPr>
            <a:lvl8pPr indent="-387350" lvl="7" marL="3657600" algn="ctr">
              <a:spcBef>
                <a:spcPts val="0"/>
              </a:spcBef>
              <a:spcAft>
                <a:spcPts val="0"/>
              </a:spcAft>
              <a:buSzPts val="2500"/>
              <a:buChar char="○"/>
              <a:defRPr/>
            </a:lvl8pPr>
            <a:lvl9pPr indent="-387350" lvl="8" marL="4114800" algn="ctr">
              <a:spcBef>
                <a:spcPts val="0"/>
              </a:spcBef>
              <a:spcAft>
                <a:spcPts val="0"/>
              </a:spcAft>
              <a:buSzPts val="2500"/>
              <a:buChar char="■"/>
              <a:defRPr/>
            </a:lvl9pPr>
          </a:lstStyle>
          <a:p/>
        </p:txBody>
      </p:sp>
      <p:sp>
        <p:nvSpPr>
          <p:cNvPr id="47" name="Google Shape;47;p11"/>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6172168"/>
            <a:ext cx="9963000" cy="2415600"/>
          </a:xfrm>
          <a:prstGeom prst="rect">
            <a:avLst/>
          </a:prstGeom>
        </p:spPr>
        <p:txBody>
          <a:bodyPr anchorCtr="0" anchor="ctr" bIns="161725" lIns="161725" spcFirstLastPara="1" rIns="161725" wrap="square" tIns="161725">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5" name="Google Shape;15;p3"/>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1277062"/>
            <a:ext cx="9963000" cy="1643400"/>
          </a:xfrm>
          <a:prstGeom prst="rect">
            <a:avLst/>
          </a:prstGeom>
        </p:spPr>
        <p:txBody>
          <a:bodyPr anchorCtr="0" anchor="t" bIns="161725" lIns="161725" spcFirstLastPara="1" rIns="161725" wrap="square" tIns="161725">
            <a:normAutofit/>
          </a:bodyPr>
          <a:lstStyle>
            <a:lvl1pPr lvl="0">
              <a:spcBef>
                <a:spcPts val="0"/>
              </a:spcBef>
              <a:spcAft>
                <a:spcPts val="0"/>
              </a:spcAft>
              <a:buSzPts val="5000"/>
              <a:buNone/>
              <a:defRPr/>
            </a:lvl1pPr>
            <a:lvl2pPr lvl="1">
              <a:spcBef>
                <a:spcPts val="0"/>
              </a:spcBef>
              <a:spcAft>
                <a:spcPts val="0"/>
              </a:spcAft>
              <a:buSzPts val="5000"/>
              <a:buNone/>
              <a:defRPr/>
            </a:lvl2pPr>
            <a:lvl3pPr lvl="2">
              <a:spcBef>
                <a:spcPts val="0"/>
              </a:spcBef>
              <a:spcAft>
                <a:spcPts val="0"/>
              </a:spcAft>
              <a:buSzPts val="5000"/>
              <a:buNone/>
              <a:defRPr/>
            </a:lvl3pPr>
            <a:lvl4pPr lvl="3">
              <a:spcBef>
                <a:spcPts val="0"/>
              </a:spcBef>
              <a:spcAft>
                <a:spcPts val="0"/>
              </a:spcAft>
              <a:buSzPts val="5000"/>
              <a:buNone/>
              <a:defRPr/>
            </a:lvl4pPr>
            <a:lvl5pPr lvl="4">
              <a:spcBef>
                <a:spcPts val="0"/>
              </a:spcBef>
              <a:spcAft>
                <a:spcPts val="0"/>
              </a:spcAft>
              <a:buSzPts val="5000"/>
              <a:buNone/>
              <a:defRPr/>
            </a:lvl5pPr>
            <a:lvl6pPr lvl="5">
              <a:spcBef>
                <a:spcPts val="0"/>
              </a:spcBef>
              <a:spcAft>
                <a:spcPts val="0"/>
              </a:spcAft>
              <a:buSzPts val="5000"/>
              <a:buNone/>
              <a:defRPr/>
            </a:lvl6pPr>
            <a:lvl7pPr lvl="6">
              <a:spcBef>
                <a:spcPts val="0"/>
              </a:spcBef>
              <a:spcAft>
                <a:spcPts val="0"/>
              </a:spcAft>
              <a:buSzPts val="5000"/>
              <a:buNone/>
              <a:defRPr/>
            </a:lvl7pPr>
            <a:lvl8pPr lvl="7">
              <a:spcBef>
                <a:spcPts val="0"/>
              </a:spcBef>
              <a:spcAft>
                <a:spcPts val="0"/>
              </a:spcAft>
              <a:buSzPts val="5000"/>
              <a:buNone/>
              <a:defRPr/>
            </a:lvl8pPr>
            <a:lvl9pPr lvl="8">
              <a:spcBef>
                <a:spcPts val="0"/>
              </a:spcBef>
              <a:spcAft>
                <a:spcPts val="0"/>
              </a:spcAft>
              <a:buSzPts val="5000"/>
              <a:buNone/>
              <a:defRPr/>
            </a:lvl9pPr>
          </a:lstStyle>
          <a:p/>
        </p:txBody>
      </p:sp>
      <p:sp>
        <p:nvSpPr>
          <p:cNvPr id="18" name="Google Shape;18;p4"/>
          <p:cNvSpPr txBox="1"/>
          <p:nvPr>
            <p:ph idx="1" type="body"/>
          </p:nvPr>
        </p:nvSpPr>
        <p:spPr>
          <a:xfrm>
            <a:off x="364468" y="3307190"/>
            <a:ext cx="9963000" cy="9804000"/>
          </a:xfrm>
          <a:prstGeom prst="rect">
            <a:avLst/>
          </a:prstGeom>
        </p:spPr>
        <p:txBody>
          <a:bodyPr anchorCtr="0" anchor="t" bIns="161725" lIns="161725" spcFirstLastPara="1" rIns="161725" wrap="square" tIns="161725">
            <a:normAutofit/>
          </a:bodyPr>
          <a:lstStyle>
            <a:lvl1pPr indent="-431800" lvl="0" marL="457200">
              <a:spcBef>
                <a:spcPts val="0"/>
              </a:spcBef>
              <a:spcAft>
                <a:spcPts val="0"/>
              </a:spcAft>
              <a:buSzPts val="3200"/>
              <a:buChar char="●"/>
              <a:defRPr/>
            </a:lvl1pPr>
            <a:lvl2pPr indent="-387350" lvl="1" marL="914400">
              <a:spcBef>
                <a:spcPts val="0"/>
              </a:spcBef>
              <a:spcAft>
                <a:spcPts val="0"/>
              </a:spcAft>
              <a:buSzPts val="2500"/>
              <a:buChar char="○"/>
              <a:defRPr/>
            </a:lvl2pPr>
            <a:lvl3pPr indent="-387350" lvl="2" marL="1371600">
              <a:spcBef>
                <a:spcPts val="0"/>
              </a:spcBef>
              <a:spcAft>
                <a:spcPts val="0"/>
              </a:spcAft>
              <a:buSzPts val="2500"/>
              <a:buChar char="■"/>
              <a:defRPr/>
            </a:lvl3pPr>
            <a:lvl4pPr indent="-387350" lvl="3" marL="1828800">
              <a:spcBef>
                <a:spcPts val="0"/>
              </a:spcBef>
              <a:spcAft>
                <a:spcPts val="0"/>
              </a:spcAft>
              <a:buSzPts val="2500"/>
              <a:buChar char="●"/>
              <a:defRPr/>
            </a:lvl4pPr>
            <a:lvl5pPr indent="-387350" lvl="4" marL="2286000">
              <a:spcBef>
                <a:spcPts val="0"/>
              </a:spcBef>
              <a:spcAft>
                <a:spcPts val="0"/>
              </a:spcAft>
              <a:buSzPts val="2500"/>
              <a:buChar char="○"/>
              <a:defRPr/>
            </a:lvl5pPr>
            <a:lvl6pPr indent="-387350" lvl="5" marL="2743200">
              <a:spcBef>
                <a:spcPts val="0"/>
              </a:spcBef>
              <a:spcAft>
                <a:spcPts val="0"/>
              </a:spcAft>
              <a:buSzPts val="2500"/>
              <a:buChar char="■"/>
              <a:defRPr/>
            </a:lvl6pPr>
            <a:lvl7pPr indent="-387350" lvl="6" marL="3200400">
              <a:spcBef>
                <a:spcPts val="0"/>
              </a:spcBef>
              <a:spcAft>
                <a:spcPts val="0"/>
              </a:spcAft>
              <a:buSzPts val="2500"/>
              <a:buChar char="●"/>
              <a:defRPr/>
            </a:lvl7pPr>
            <a:lvl8pPr indent="-387350" lvl="7" marL="3657600">
              <a:spcBef>
                <a:spcPts val="0"/>
              </a:spcBef>
              <a:spcAft>
                <a:spcPts val="0"/>
              </a:spcAft>
              <a:buSzPts val="2500"/>
              <a:buChar char="○"/>
              <a:defRPr/>
            </a:lvl8pPr>
            <a:lvl9pPr indent="-387350" lvl="8" marL="4114800">
              <a:spcBef>
                <a:spcPts val="0"/>
              </a:spcBef>
              <a:spcAft>
                <a:spcPts val="0"/>
              </a:spcAft>
              <a:buSzPts val="2500"/>
              <a:buChar char="■"/>
              <a:defRPr/>
            </a:lvl9pPr>
          </a:lstStyle>
          <a:p/>
        </p:txBody>
      </p:sp>
      <p:sp>
        <p:nvSpPr>
          <p:cNvPr id="19" name="Google Shape;19;p4"/>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1277062"/>
            <a:ext cx="9963000" cy="1643400"/>
          </a:xfrm>
          <a:prstGeom prst="rect">
            <a:avLst/>
          </a:prstGeom>
        </p:spPr>
        <p:txBody>
          <a:bodyPr anchorCtr="0" anchor="t" bIns="161725" lIns="161725" spcFirstLastPara="1" rIns="161725" wrap="square" tIns="161725">
            <a:normAutofit/>
          </a:bodyPr>
          <a:lstStyle>
            <a:lvl1pPr lvl="0">
              <a:spcBef>
                <a:spcPts val="0"/>
              </a:spcBef>
              <a:spcAft>
                <a:spcPts val="0"/>
              </a:spcAft>
              <a:buSzPts val="5000"/>
              <a:buNone/>
              <a:defRPr/>
            </a:lvl1pPr>
            <a:lvl2pPr lvl="1">
              <a:spcBef>
                <a:spcPts val="0"/>
              </a:spcBef>
              <a:spcAft>
                <a:spcPts val="0"/>
              </a:spcAft>
              <a:buSzPts val="5000"/>
              <a:buNone/>
              <a:defRPr/>
            </a:lvl2pPr>
            <a:lvl3pPr lvl="2">
              <a:spcBef>
                <a:spcPts val="0"/>
              </a:spcBef>
              <a:spcAft>
                <a:spcPts val="0"/>
              </a:spcAft>
              <a:buSzPts val="5000"/>
              <a:buNone/>
              <a:defRPr/>
            </a:lvl3pPr>
            <a:lvl4pPr lvl="3">
              <a:spcBef>
                <a:spcPts val="0"/>
              </a:spcBef>
              <a:spcAft>
                <a:spcPts val="0"/>
              </a:spcAft>
              <a:buSzPts val="5000"/>
              <a:buNone/>
              <a:defRPr/>
            </a:lvl4pPr>
            <a:lvl5pPr lvl="4">
              <a:spcBef>
                <a:spcPts val="0"/>
              </a:spcBef>
              <a:spcAft>
                <a:spcPts val="0"/>
              </a:spcAft>
              <a:buSzPts val="5000"/>
              <a:buNone/>
              <a:defRPr/>
            </a:lvl5pPr>
            <a:lvl6pPr lvl="5">
              <a:spcBef>
                <a:spcPts val="0"/>
              </a:spcBef>
              <a:spcAft>
                <a:spcPts val="0"/>
              </a:spcAft>
              <a:buSzPts val="5000"/>
              <a:buNone/>
              <a:defRPr/>
            </a:lvl6pPr>
            <a:lvl7pPr lvl="6">
              <a:spcBef>
                <a:spcPts val="0"/>
              </a:spcBef>
              <a:spcAft>
                <a:spcPts val="0"/>
              </a:spcAft>
              <a:buSzPts val="5000"/>
              <a:buNone/>
              <a:defRPr/>
            </a:lvl7pPr>
            <a:lvl8pPr lvl="7">
              <a:spcBef>
                <a:spcPts val="0"/>
              </a:spcBef>
              <a:spcAft>
                <a:spcPts val="0"/>
              </a:spcAft>
              <a:buSzPts val="5000"/>
              <a:buNone/>
              <a:defRPr/>
            </a:lvl8pPr>
            <a:lvl9pPr lvl="8">
              <a:spcBef>
                <a:spcPts val="0"/>
              </a:spcBef>
              <a:spcAft>
                <a:spcPts val="0"/>
              </a:spcAft>
              <a:buSzPts val="5000"/>
              <a:buNone/>
              <a:defRPr/>
            </a:lvl9pPr>
          </a:lstStyle>
          <a:p/>
        </p:txBody>
      </p:sp>
      <p:sp>
        <p:nvSpPr>
          <p:cNvPr id="22" name="Google Shape;22;p5"/>
          <p:cNvSpPr txBox="1"/>
          <p:nvPr>
            <p:ph idx="1" type="body"/>
          </p:nvPr>
        </p:nvSpPr>
        <p:spPr>
          <a:xfrm>
            <a:off x="364468" y="3307190"/>
            <a:ext cx="4677000" cy="9804000"/>
          </a:xfrm>
          <a:prstGeom prst="rect">
            <a:avLst/>
          </a:prstGeom>
        </p:spPr>
        <p:txBody>
          <a:bodyPr anchorCtr="0" anchor="t" bIns="161725" lIns="161725" spcFirstLastPara="1" rIns="161725" wrap="square" tIns="161725">
            <a:normAutofit/>
          </a:bodyPr>
          <a:lstStyle>
            <a:lvl1pPr indent="-387350" lvl="0" marL="457200">
              <a:spcBef>
                <a:spcPts val="0"/>
              </a:spcBef>
              <a:spcAft>
                <a:spcPts val="0"/>
              </a:spcAft>
              <a:buSzPts val="2500"/>
              <a:buChar char="●"/>
              <a:defRPr sz="2500"/>
            </a:lvl1pPr>
            <a:lvl2pPr indent="-361950" lvl="1" marL="914400">
              <a:spcBef>
                <a:spcPts val="0"/>
              </a:spcBef>
              <a:spcAft>
                <a:spcPts val="0"/>
              </a:spcAft>
              <a:buSzPts val="2100"/>
              <a:buChar char="○"/>
              <a:defRPr sz="2100"/>
            </a:lvl2pPr>
            <a:lvl3pPr indent="-361950" lvl="2" marL="1371600">
              <a:spcBef>
                <a:spcPts val="0"/>
              </a:spcBef>
              <a:spcAft>
                <a:spcPts val="0"/>
              </a:spcAft>
              <a:buSzPts val="2100"/>
              <a:buChar char="■"/>
              <a:defRPr sz="2100"/>
            </a:lvl3pPr>
            <a:lvl4pPr indent="-361950" lvl="3" marL="1828800">
              <a:spcBef>
                <a:spcPts val="0"/>
              </a:spcBef>
              <a:spcAft>
                <a:spcPts val="0"/>
              </a:spcAft>
              <a:buSzPts val="2100"/>
              <a:buChar char="●"/>
              <a:defRPr sz="2100"/>
            </a:lvl4pPr>
            <a:lvl5pPr indent="-361950" lvl="4" marL="2286000">
              <a:spcBef>
                <a:spcPts val="0"/>
              </a:spcBef>
              <a:spcAft>
                <a:spcPts val="0"/>
              </a:spcAft>
              <a:buSzPts val="2100"/>
              <a:buChar char="○"/>
              <a:defRPr sz="2100"/>
            </a:lvl5pPr>
            <a:lvl6pPr indent="-361950" lvl="5" marL="2743200">
              <a:spcBef>
                <a:spcPts val="0"/>
              </a:spcBef>
              <a:spcAft>
                <a:spcPts val="0"/>
              </a:spcAft>
              <a:buSzPts val="2100"/>
              <a:buChar char="■"/>
              <a:defRPr sz="2100"/>
            </a:lvl6pPr>
            <a:lvl7pPr indent="-361950" lvl="6" marL="3200400">
              <a:spcBef>
                <a:spcPts val="0"/>
              </a:spcBef>
              <a:spcAft>
                <a:spcPts val="0"/>
              </a:spcAft>
              <a:buSzPts val="2100"/>
              <a:buChar char="●"/>
              <a:defRPr sz="2100"/>
            </a:lvl7pPr>
            <a:lvl8pPr indent="-361950" lvl="7" marL="3657600">
              <a:spcBef>
                <a:spcPts val="0"/>
              </a:spcBef>
              <a:spcAft>
                <a:spcPts val="0"/>
              </a:spcAft>
              <a:buSzPts val="2100"/>
              <a:buChar char="○"/>
              <a:defRPr sz="2100"/>
            </a:lvl8pPr>
            <a:lvl9pPr indent="-361950" lvl="8" marL="4114800">
              <a:spcBef>
                <a:spcPts val="0"/>
              </a:spcBef>
              <a:spcAft>
                <a:spcPts val="0"/>
              </a:spcAft>
              <a:buSzPts val="2100"/>
              <a:buChar char="■"/>
              <a:defRPr sz="2100"/>
            </a:lvl9pPr>
          </a:lstStyle>
          <a:p/>
        </p:txBody>
      </p:sp>
      <p:sp>
        <p:nvSpPr>
          <p:cNvPr id="23" name="Google Shape;23;p5"/>
          <p:cNvSpPr txBox="1"/>
          <p:nvPr>
            <p:ph idx="2" type="body"/>
          </p:nvPr>
        </p:nvSpPr>
        <p:spPr>
          <a:xfrm>
            <a:off x="5650483" y="3307190"/>
            <a:ext cx="4677000" cy="9804000"/>
          </a:xfrm>
          <a:prstGeom prst="rect">
            <a:avLst/>
          </a:prstGeom>
        </p:spPr>
        <p:txBody>
          <a:bodyPr anchorCtr="0" anchor="t" bIns="161725" lIns="161725" spcFirstLastPara="1" rIns="161725" wrap="square" tIns="161725">
            <a:normAutofit/>
          </a:bodyPr>
          <a:lstStyle>
            <a:lvl1pPr indent="-387350" lvl="0" marL="457200">
              <a:spcBef>
                <a:spcPts val="0"/>
              </a:spcBef>
              <a:spcAft>
                <a:spcPts val="0"/>
              </a:spcAft>
              <a:buSzPts val="2500"/>
              <a:buChar char="●"/>
              <a:defRPr sz="2500"/>
            </a:lvl1pPr>
            <a:lvl2pPr indent="-361950" lvl="1" marL="914400">
              <a:spcBef>
                <a:spcPts val="0"/>
              </a:spcBef>
              <a:spcAft>
                <a:spcPts val="0"/>
              </a:spcAft>
              <a:buSzPts val="2100"/>
              <a:buChar char="○"/>
              <a:defRPr sz="2100"/>
            </a:lvl2pPr>
            <a:lvl3pPr indent="-361950" lvl="2" marL="1371600">
              <a:spcBef>
                <a:spcPts val="0"/>
              </a:spcBef>
              <a:spcAft>
                <a:spcPts val="0"/>
              </a:spcAft>
              <a:buSzPts val="2100"/>
              <a:buChar char="■"/>
              <a:defRPr sz="2100"/>
            </a:lvl3pPr>
            <a:lvl4pPr indent="-361950" lvl="3" marL="1828800">
              <a:spcBef>
                <a:spcPts val="0"/>
              </a:spcBef>
              <a:spcAft>
                <a:spcPts val="0"/>
              </a:spcAft>
              <a:buSzPts val="2100"/>
              <a:buChar char="●"/>
              <a:defRPr sz="2100"/>
            </a:lvl4pPr>
            <a:lvl5pPr indent="-361950" lvl="4" marL="2286000">
              <a:spcBef>
                <a:spcPts val="0"/>
              </a:spcBef>
              <a:spcAft>
                <a:spcPts val="0"/>
              </a:spcAft>
              <a:buSzPts val="2100"/>
              <a:buChar char="○"/>
              <a:defRPr sz="2100"/>
            </a:lvl5pPr>
            <a:lvl6pPr indent="-361950" lvl="5" marL="2743200">
              <a:spcBef>
                <a:spcPts val="0"/>
              </a:spcBef>
              <a:spcAft>
                <a:spcPts val="0"/>
              </a:spcAft>
              <a:buSzPts val="2100"/>
              <a:buChar char="■"/>
              <a:defRPr sz="2100"/>
            </a:lvl6pPr>
            <a:lvl7pPr indent="-361950" lvl="6" marL="3200400">
              <a:spcBef>
                <a:spcPts val="0"/>
              </a:spcBef>
              <a:spcAft>
                <a:spcPts val="0"/>
              </a:spcAft>
              <a:buSzPts val="2100"/>
              <a:buChar char="●"/>
              <a:defRPr sz="2100"/>
            </a:lvl7pPr>
            <a:lvl8pPr indent="-361950" lvl="7" marL="3657600">
              <a:spcBef>
                <a:spcPts val="0"/>
              </a:spcBef>
              <a:spcAft>
                <a:spcPts val="0"/>
              </a:spcAft>
              <a:buSzPts val="2100"/>
              <a:buChar char="○"/>
              <a:defRPr sz="2100"/>
            </a:lvl8pPr>
            <a:lvl9pPr indent="-361950" lvl="8" marL="4114800">
              <a:spcBef>
                <a:spcPts val="0"/>
              </a:spcBef>
              <a:spcAft>
                <a:spcPts val="0"/>
              </a:spcAft>
              <a:buSzPts val="2100"/>
              <a:buChar char="■"/>
              <a:defRPr sz="2100"/>
            </a:lvl9pPr>
          </a:lstStyle>
          <a:p/>
        </p:txBody>
      </p:sp>
      <p:sp>
        <p:nvSpPr>
          <p:cNvPr id="24" name="Google Shape;24;p5"/>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1277062"/>
            <a:ext cx="9963000" cy="1643400"/>
          </a:xfrm>
          <a:prstGeom prst="rect">
            <a:avLst/>
          </a:prstGeom>
        </p:spPr>
        <p:txBody>
          <a:bodyPr anchorCtr="0" anchor="t" bIns="161725" lIns="161725" spcFirstLastPara="1" rIns="161725" wrap="square" tIns="161725">
            <a:normAutofit/>
          </a:bodyPr>
          <a:lstStyle>
            <a:lvl1pPr lvl="0">
              <a:spcBef>
                <a:spcPts val="0"/>
              </a:spcBef>
              <a:spcAft>
                <a:spcPts val="0"/>
              </a:spcAft>
              <a:buSzPts val="5000"/>
              <a:buNone/>
              <a:defRPr/>
            </a:lvl1pPr>
            <a:lvl2pPr lvl="1">
              <a:spcBef>
                <a:spcPts val="0"/>
              </a:spcBef>
              <a:spcAft>
                <a:spcPts val="0"/>
              </a:spcAft>
              <a:buSzPts val="5000"/>
              <a:buNone/>
              <a:defRPr/>
            </a:lvl2pPr>
            <a:lvl3pPr lvl="2">
              <a:spcBef>
                <a:spcPts val="0"/>
              </a:spcBef>
              <a:spcAft>
                <a:spcPts val="0"/>
              </a:spcAft>
              <a:buSzPts val="5000"/>
              <a:buNone/>
              <a:defRPr/>
            </a:lvl3pPr>
            <a:lvl4pPr lvl="3">
              <a:spcBef>
                <a:spcPts val="0"/>
              </a:spcBef>
              <a:spcAft>
                <a:spcPts val="0"/>
              </a:spcAft>
              <a:buSzPts val="5000"/>
              <a:buNone/>
              <a:defRPr/>
            </a:lvl4pPr>
            <a:lvl5pPr lvl="4">
              <a:spcBef>
                <a:spcPts val="0"/>
              </a:spcBef>
              <a:spcAft>
                <a:spcPts val="0"/>
              </a:spcAft>
              <a:buSzPts val="5000"/>
              <a:buNone/>
              <a:defRPr/>
            </a:lvl5pPr>
            <a:lvl6pPr lvl="5">
              <a:spcBef>
                <a:spcPts val="0"/>
              </a:spcBef>
              <a:spcAft>
                <a:spcPts val="0"/>
              </a:spcAft>
              <a:buSzPts val="5000"/>
              <a:buNone/>
              <a:defRPr/>
            </a:lvl6pPr>
            <a:lvl7pPr lvl="6">
              <a:spcBef>
                <a:spcPts val="0"/>
              </a:spcBef>
              <a:spcAft>
                <a:spcPts val="0"/>
              </a:spcAft>
              <a:buSzPts val="5000"/>
              <a:buNone/>
              <a:defRPr/>
            </a:lvl7pPr>
            <a:lvl8pPr lvl="7">
              <a:spcBef>
                <a:spcPts val="0"/>
              </a:spcBef>
              <a:spcAft>
                <a:spcPts val="0"/>
              </a:spcAft>
              <a:buSzPts val="5000"/>
              <a:buNone/>
              <a:defRPr/>
            </a:lvl8pPr>
            <a:lvl9pPr lvl="8">
              <a:spcBef>
                <a:spcPts val="0"/>
              </a:spcBef>
              <a:spcAft>
                <a:spcPts val="0"/>
              </a:spcAft>
              <a:buSzPts val="5000"/>
              <a:buNone/>
              <a:defRPr/>
            </a:lvl9pPr>
          </a:lstStyle>
          <a:p/>
        </p:txBody>
      </p:sp>
      <p:sp>
        <p:nvSpPr>
          <p:cNvPr id="27" name="Google Shape;27;p6"/>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1594373"/>
            <a:ext cx="3283500" cy="2168400"/>
          </a:xfrm>
          <a:prstGeom prst="rect">
            <a:avLst/>
          </a:prstGeom>
        </p:spPr>
        <p:txBody>
          <a:bodyPr anchorCtr="0" anchor="b" bIns="161725" lIns="161725" spcFirstLastPara="1" rIns="161725" wrap="square" tIns="1617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30" name="Google Shape;30;p7"/>
          <p:cNvSpPr txBox="1"/>
          <p:nvPr>
            <p:ph idx="1" type="body"/>
          </p:nvPr>
        </p:nvSpPr>
        <p:spPr>
          <a:xfrm>
            <a:off x="364468" y="3987654"/>
            <a:ext cx="3283500" cy="9123600"/>
          </a:xfrm>
          <a:prstGeom prst="rect">
            <a:avLst/>
          </a:prstGeom>
        </p:spPr>
        <p:txBody>
          <a:bodyPr anchorCtr="0" anchor="t" bIns="161725" lIns="161725" spcFirstLastPara="1" rIns="161725" wrap="square" tIns="161725">
            <a:normAutofit/>
          </a:bodyPr>
          <a:lstStyle>
            <a:lvl1pPr indent="-361950" lvl="0" marL="457200">
              <a:spcBef>
                <a:spcPts val="0"/>
              </a:spcBef>
              <a:spcAft>
                <a:spcPts val="0"/>
              </a:spcAft>
              <a:buSzPts val="2100"/>
              <a:buChar char="●"/>
              <a:defRPr sz="2100"/>
            </a:lvl1pPr>
            <a:lvl2pPr indent="-361950" lvl="1" marL="914400">
              <a:spcBef>
                <a:spcPts val="0"/>
              </a:spcBef>
              <a:spcAft>
                <a:spcPts val="0"/>
              </a:spcAft>
              <a:buSzPts val="2100"/>
              <a:buChar char="○"/>
              <a:defRPr sz="2100"/>
            </a:lvl2pPr>
            <a:lvl3pPr indent="-361950" lvl="2" marL="1371600">
              <a:spcBef>
                <a:spcPts val="0"/>
              </a:spcBef>
              <a:spcAft>
                <a:spcPts val="0"/>
              </a:spcAft>
              <a:buSzPts val="2100"/>
              <a:buChar char="■"/>
              <a:defRPr sz="2100"/>
            </a:lvl3pPr>
            <a:lvl4pPr indent="-361950" lvl="3" marL="1828800">
              <a:spcBef>
                <a:spcPts val="0"/>
              </a:spcBef>
              <a:spcAft>
                <a:spcPts val="0"/>
              </a:spcAft>
              <a:buSzPts val="2100"/>
              <a:buChar char="●"/>
              <a:defRPr sz="2100"/>
            </a:lvl4pPr>
            <a:lvl5pPr indent="-361950" lvl="4" marL="2286000">
              <a:spcBef>
                <a:spcPts val="0"/>
              </a:spcBef>
              <a:spcAft>
                <a:spcPts val="0"/>
              </a:spcAft>
              <a:buSzPts val="2100"/>
              <a:buChar char="○"/>
              <a:defRPr sz="2100"/>
            </a:lvl5pPr>
            <a:lvl6pPr indent="-361950" lvl="5" marL="2743200">
              <a:spcBef>
                <a:spcPts val="0"/>
              </a:spcBef>
              <a:spcAft>
                <a:spcPts val="0"/>
              </a:spcAft>
              <a:buSzPts val="2100"/>
              <a:buChar char="■"/>
              <a:defRPr sz="2100"/>
            </a:lvl6pPr>
            <a:lvl7pPr indent="-361950" lvl="6" marL="3200400">
              <a:spcBef>
                <a:spcPts val="0"/>
              </a:spcBef>
              <a:spcAft>
                <a:spcPts val="0"/>
              </a:spcAft>
              <a:buSzPts val="2100"/>
              <a:buChar char="●"/>
              <a:defRPr sz="2100"/>
            </a:lvl7pPr>
            <a:lvl8pPr indent="-361950" lvl="7" marL="3657600">
              <a:spcBef>
                <a:spcPts val="0"/>
              </a:spcBef>
              <a:spcAft>
                <a:spcPts val="0"/>
              </a:spcAft>
              <a:buSzPts val="2100"/>
              <a:buChar char="○"/>
              <a:defRPr sz="2100"/>
            </a:lvl8pPr>
            <a:lvl9pPr indent="-361950" lvl="8" marL="4114800">
              <a:spcBef>
                <a:spcPts val="0"/>
              </a:spcBef>
              <a:spcAft>
                <a:spcPts val="0"/>
              </a:spcAft>
              <a:buSzPts val="2100"/>
              <a:buChar char="■"/>
              <a:defRPr sz="2100"/>
            </a:lvl9pPr>
          </a:lstStyle>
          <a:p/>
        </p:txBody>
      </p:sp>
      <p:sp>
        <p:nvSpPr>
          <p:cNvPr id="31" name="Google Shape;31;p7"/>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1291769"/>
            <a:ext cx="7445700" cy="11739300"/>
          </a:xfrm>
          <a:prstGeom prst="rect">
            <a:avLst/>
          </a:prstGeom>
        </p:spPr>
        <p:txBody>
          <a:bodyPr anchorCtr="0" anchor="ctr" bIns="161725" lIns="161725" spcFirstLastPara="1" rIns="161725" wrap="square" tIns="161725">
            <a:normAutofit/>
          </a:bodyPr>
          <a:lstStyle>
            <a:lvl1pPr lvl="0">
              <a:spcBef>
                <a:spcPts val="0"/>
              </a:spcBef>
              <a:spcAft>
                <a:spcPts val="0"/>
              </a:spcAft>
              <a:buSzPts val="8500"/>
              <a:buNone/>
              <a:defRPr sz="8500"/>
            </a:lvl1pPr>
            <a:lvl2pPr lvl="1">
              <a:spcBef>
                <a:spcPts val="0"/>
              </a:spcBef>
              <a:spcAft>
                <a:spcPts val="0"/>
              </a:spcAft>
              <a:buSzPts val="8500"/>
              <a:buNone/>
              <a:defRPr sz="8500"/>
            </a:lvl2pPr>
            <a:lvl3pPr lvl="2">
              <a:spcBef>
                <a:spcPts val="0"/>
              </a:spcBef>
              <a:spcAft>
                <a:spcPts val="0"/>
              </a:spcAft>
              <a:buSzPts val="8500"/>
              <a:buNone/>
              <a:defRPr sz="8500"/>
            </a:lvl3pPr>
            <a:lvl4pPr lvl="3">
              <a:spcBef>
                <a:spcPts val="0"/>
              </a:spcBef>
              <a:spcAft>
                <a:spcPts val="0"/>
              </a:spcAft>
              <a:buSzPts val="8500"/>
              <a:buNone/>
              <a:defRPr sz="8500"/>
            </a:lvl4pPr>
            <a:lvl5pPr lvl="4">
              <a:spcBef>
                <a:spcPts val="0"/>
              </a:spcBef>
              <a:spcAft>
                <a:spcPts val="0"/>
              </a:spcAft>
              <a:buSzPts val="8500"/>
              <a:buNone/>
              <a:defRPr sz="8500"/>
            </a:lvl5pPr>
            <a:lvl6pPr lvl="5">
              <a:spcBef>
                <a:spcPts val="0"/>
              </a:spcBef>
              <a:spcAft>
                <a:spcPts val="0"/>
              </a:spcAft>
              <a:buSzPts val="8500"/>
              <a:buNone/>
              <a:defRPr sz="8500"/>
            </a:lvl6pPr>
            <a:lvl7pPr lvl="6">
              <a:spcBef>
                <a:spcPts val="0"/>
              </a:spcBef>
              <a:spcAft>
                <a:spcPts val="0"/>
              </a:spcAft>
              <a:buSzPts val="8500"/>
              <a:buNone/>
              <a:defRPr sz="8500"/>
            </a:lvl7pPr>
            <a:lvl8pPr lvl="7">
              <a:spcBef>
                <a:spcPts val="0"/>
              </a:spcBef>
              <a:spcAft>
                <a:spcPts val="0"/>
              </a:spcAft>
              <a:buSzPts val="8500"/>
              <a:buNone/>
              <a:defRPr sz="8500"/>
            </a:lvl8pPr>
            <a:lvl9pPr lvl="8">
              <a:spcBef>
                <a:spcPts val="0"/>
              </a:spcBef>
              <a:spcAft>
                <a:spcPts val="0"/>
              </a:spcAft>
              <a:buSzPts val="8500"/>
              <a:buNone/>
              <a:defRPr sz="8500"/>
            </a:lvl9pPr>
          </a:lstStyle>
          <a:p/>
        </p:txBody>
      </p:sp>
      <p:sp>
        <p:nvSpPr>
          <p:cNvPr id="34" name="Google Shape;34;p8"/>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359"/>
            <a:ext cx="5346000" cy="14760000"/>
          </a:xfrm>
          <a:prstGeom prst="rect">
            <a:avLst/>
          </a:prstGeom>
          <a:solidFill>
            <a:schemeClr val="lt2"/>
          </a:solidFill>
          <a:ln>
            <a:noFill/>
          </a:ln>
        </p:spPr>
        <p:txBody>
          <a:bodyPr anchorCtr="0" anchor="ctr" bIns="161725" lIns="161725" spcFirstLastPara="1" rIns="161725" wrap="square" tIns="1617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3538770"/>
            <a:ext cx="4730100" cy="4253700"/>
          </a:xfrm>
          <a:prstGeom prst="rect">
            <a:avLst/>
          </a:prstGeom>
        </p:spPr>
        <p:txBody>
          <a:bodyPr anchorCtr="0" anchor="b" bIns="161725" lIns="161725" spcFirstLastPara="1" rIns="161725" wrap="square" tIns="161725">
            <a:normAutofit/>
          </a:bodyPr>
          <a:lstStyle>
            <a:lvl1pPr lvl="0" algn="ctr">
              <a:spcBef>
                <a:spcPts val="0"/>
              </a:spcBef>
              <a:spcAft>
                <a:spcPts val="0"/>
              </a:spcAft>
              <a:buSzPts val="7400"/>
              <a:buNone/>
              <a:defRPr sz="7400"/>
            </a:lvl1pPr>
            <a:lvl2pPr lvl="1" algn="ctr">
              <a:spcBef>
                <a:spcPts val="0"/>
              </a:spcBef>
              <a:spcAft>
                <a:spcPts val="0"/>
              </a:spcAft>
              <a:buSzPts val="7400"/>
              <a:buNone/>
              <a:defRPr sz="7400"/>
            </a:lvl2pPr>
            <a:lvl3pPr lvl="2" algn="ctr">
              <a:spcBef>
                <a:spcPts val="0"/>
              </a:spcBef>
              <a:spcAft>
                <a:spcPts val="0"/>
              </a:spcAft>
              <a:buSzPts val="7400"/>
              <a:buNone/>
              <a:defRPr sz="7400"/>
            </a:lvl3pPr>
            <a:lvl4pPr lvl="3" algn="ctr">
              <a:spcBef>
                <a:spcPts val="0"/>
              </a:spcBef>
              <a:spcAft>
                <a:spcPts val="0"/>
              </a:spcAft>
              <a:buSzPts val="7400"/>
              <a:buNone/>
              <a:defRPr sz="7400"/>
            </a:lvl4pPr>
            <a:lvl5pPr lvl="4" algn="ctr">
              <a:spcBef>
                <a:spcPts val="0"/>
              </a:spcBef>
              <a:spcAft>
                <a:spcPts val="0"/>
              </a:spcAft>
              <a:buSzPts val="7400"/>
              <a:buNone/>
              <a:defRPr sz="7400"/>
            </a:lvl5pPr>
            <a:lvl6pPr lvl="5" algn="ctr">
              <a:spcBef>
                <a:spcPts val="0"/>
              </a:spcBef>
              <a:spcAft>
                <a:spcPts val="0"/>
              </a:spcAft>
              <a:buSzPts val="7400"/>
              <a:buNone/>
              <a:defRPr sz="7400"/>
            </a:lvl6pPr>
            <a:lvl7pPr lvl="6" algn="ctr">
              <a:spcBef>
                <a:spcPts val="0"/>
              </a:spcBef>
              <a:spcAft>
                <a:spcPts val="0"/>
              </a:spcAft>
              <a:buSzPts val="7400"/>
              <a:buNone/>
              <a:defRPr sz="7400"/>
            </a:lvl7pPr>
            <a:lvl8pPr lvl="7" algn="ctr">
              <a:spcBef>
                <a:spcPts val="0"/>
              </a:spcBef>
              <a:spcAft>
                <a:spcPts val="0"/>
              </a:spcAft>
              <a:buSzPts val="7400"/>
              <a:buNone/>
              <a:defRPr sz="7400"/>
            </a:lvl8pPr>
            <a:lvl9pPr lvl="8" algn="ctr">
              <a:spcBef>
                <a:spcPts val="0"/>
              </a:spcBef>
              <a:spcAft>
                <a:spcPts val="0"/>
              </a:spcAft>
              <a:buSzPts val="7400"/>
              <a:buNone/>
              <a:defRPr sz="7400"/>
            </a:lvl9pPr>
          </a:lstStyle>
          <a:p/>
        </p:txBody>
      </p:sp>
      <p:sp>
        <p:nvSpPr>
          <p:cNvPr id="38" name="Google Shape;38;p9"/>
          <p:cNvSpPr txBox="1"/>
          <p:nvPr>
            <p:ph idx="1" type="subTitle"/>
          </p:nvPr>
        </p:nvSpPr>
        <p:spPr>
          <a:xfrm>
            <a:off x="310447" y="8043820"/>
            <a:ext cx="4730100" cy="3544200"/>
          </a:xfrm>
          <a:prstGeom prst="rect">
            <a:avLst/>
          </a:prstGeom>
        </p:spPr>
        <p:txBody>
          <a:bodyPr anchorCtr="0" anchor="t" bIns="161725" lIns="161725" spcFirstLastPara="1" rIns="161725" wrap="square" tIns="161725">
            <a:norm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p:txBody>
      </p:sp>
      <p:sp>
        <p:nvSpPr>
          <p:cNvPr id="39" name="Google Shape;39;p9"/>
          <p:cNvSpPr txBox="1"/>
          <p:nvPr>
            <p:ph idx="2" type="body"/>
          </p:nvPr>
        </p:nvSpPr>
        <p:spPr>
          <a:xfrm>
            <a:off x="5775715" y="2077836"/>
            <a:ext cx="4486500" cy="10603800"/>
          </a:xfrm>
          <a:prstGeom prst="rect">
            <a:avLst/>
          </a:prstGeom>
        </p:spPr>
        <p:txBody>
          <a:bodyPr anchorCtr="0" anchor="ctr" bIns="161725" lIns="161725" spcFirstLastPara="1" rIns="161725" wrap="square" tIns="161725">
            <a:normAutofit/>
          </a:bodyPr>
          <a:lstStyle>
            <a:lvl1pPr indent="-431800" lvl="0" marL="457200">
              <a:spcBef>
                <a:spcPts val="0"/>
              </a:spcBef>
              <a:spcAft>
                <a:spcPts val="0"/>
              </a:spcAft>
              <a:buSzPts val="3200"/>
              <a:buChar char="●"/>
              <a:defRPr/>
            </a:lvl1pPr>
            <a:lvl2pPr indent="-387350" lvl="1" marL="914400">
              <a:spcBef>
                <a:spcPts val="0"/>
              </a:spcBef>
              <a:spcAft>
                <a:spcPts val="0"/>
              </a:spcAft>
              <a:buSzPts val="2500"/>
              <a:buChar char="○"/>
              <a:defRPr/>
            </a:lvl2pPr>
            <a:lvl3pPr indent="-387350" lvl="2" marL="1371600">
              <a:spcBef>
                <a:spcPts val="0"/>
              </a:spcBef>
              <a:spcAft>
                <a:spcPts val="0"/>
              </a:spcAft>
              <a:buSzPts val="2500"/>
              <a:buChar char="■"/>
              <a:defRPr/>
            </a:lvl3pPr>
            <a:lvl4pPr indent="-387350" lvl="3" marL="1828800">
              <a:spcBef>
                <a:spcPts val="0"/>
              </a:spcBef>
              <a:spcAft>
                <a:spcPts val="0"/>
              </a:spcAft>
              <a:buSzPts val="2500"/>
              <a:buChar char="●"/>
              <a:defRPr/>
            </a:lvl4pPr>
            <a:lvl5pPr indent="-387350" lvl="4" marL="2286000">
              <a:spcBef>
                <a:spcPts val="0"/>
              </a:spcBef>
              <a:spcAft>
                <a:spcPts val="0"/>
              </a:spcAft>
              <a:buSzPts val="2500"/>
              <a:buChar char="○"/>
              <a:defRPr/>
            </a:lvl5pPr>
            <a:lvl6pPr indent="-387350" lvl="5" marL="2743200">
              <a:spcBef>
                <a:spcPts val="0"/>
              </a:spcBef>
              <a:spcAft>
                <a:spcPts val="0"/>
              </a:spcAft>
              <a:buSzPts val="2500"/>
              <a:buChar char="■"/>
              <a:defRPr/>
            </a:lvl6pPr>
            <a:lvl7pPr indent="-387350" lvl="6" marL="3200400">
              <a:spcBef>
                <a:spcPts val="0"/>
              </a:spcBef>
              <a:spcAft>
                <a:spcPts val="0"/>
              </a:spcAft>
              <a:buSzPts val="2500"/>
              <a:buChar char="●"/>
              <a:defRPr/>
            </a:lvl7pPr>
            <a:lvl8pPr indent="-387350" lvl="7" marL="3657600">
              <a:spcBef>
                <a:spcPts val="0"/>
              </a:spcBef>
              <a:spcAft>
                <a:spcPts val="0"/>
              </a:spcAft>
              <a:buSzPts val="2500"/>
              <a:buChar char="○"/>
              <a:defRPr/>
            </a:lvl8pPr>
            <a:lvl9pPr indent="-387350" lvl="8" marL="4114800">
              <a:spcBef>
                <a:spcPts val="0"/>
              </a:spcBef>
              <a:spcAft>
                <a:spcPts val="0"/>
              </a:spcAft>
              <a:buSzPts val="2500"/>
              <a:buChar char="■"/>
              <a:defRPr/>
            </a:lvl9pPr>
          </a:lstStyle>
          <a:p/>
        </p:txBody>
      </p:sp>
      <p:sp>
        <p:nvSpPr>
          <p:cNvPr id="40" name="Google Shape;40;p9"/>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12140233"/>
            <a:ext cx="7014300" cy="1736400"/>
          </a:xfrm>
          <a:prstGeom prst="rect">
            <a:avLst/>
          </a:prstGeom>
        </p:spPr>
        <p:txBody>
          <a:bodyPr anchorCtr="0" anchor="ctr" bIns="161725" lIns="161725" spcFirstLastPara="1" rIns="161725" wrap="square" tIns="161725">
            <a:normAutofit/>
          </a:bodyPr>
          <a:lstStyle>
            <a:lvl1pPr indent="-228600" lvl="0" marL="457200">
              <a:lnSpc>
                <a:spcPct val="100000"/>
              </a:lnSpc>
              <a:spcBef>
                <a:spcPts val="0"/>
              </a:spcBef>
              <a:spcAft>
                <a:spcPts val="0"/>
              </a:spcAft>
              <a:buSzPts val="3200"/>
              <a:buNone/>
              <a:defRPr/>
            </a:lvl1pPr>
          </a:lstStyle>
          <a:p/>
        </p:txBody>
      </p:sp>
      <p:sp>
        <p:nvSpPr>
          <p:cNvPr id="43" name="Google Shape;43;p10"/>
          <p:cNvSpPr txBox="1"/>
          <p:nvPr>
            <p:ph idx="12" type="sldNum"/>
          </p:nvPr>
        </p:nvSpPr>
        <p:spPr>
          <a:xfrm>
            <a:off x="9906772" y="13381759"/>
            <a:ext cx="641400" cy="1129500"/>
          </a:xfrm>
          <a:prstGeom prst="rect">
            <a:avLst/>
          </a:prstGeom>
        </p:spPr>
        <p:txBody>
          <a:bodyPr anchorCtr="0" anchor="ctr" bIns="161725" lIns="161725" spcFirstLastPara="1" rIns="161725" wrap="square" tIns="1617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1277062"/>
            <a:ext cx="9963000" cy="1643400"/>
          </a:xfrm>
          <a:prstGeom prst="rect">
            <a:avLst/>
          </a:prstGeom>
          <a:noFill/>
          <a:ln>
            <a:noFill/>
          </a:ln>
        </p:spPr>
        <p:txBody>
          <a:bodyPr anchorCtr="0" anchor="t" bIns="161725" lIns="161725" spcFirstLastPara="1" rIns="161725" wrap="square" tIns="161725">
            <a:normAutofit/>
          </a:bodyPr>
          <a:lstStyle>
            <a:lvl1pPr lvl="0">
              <a:spcBef>
                <a:spcPts val="0"/>
              </a:spcBef>
              <a:spcAft>
                <a:spcPts val="0"/>
              </a:spcAft>
              <a:buClr>
                <a:schemeClr val="dk1"/>
              </a:buClr>
              <a:buSzPts val="5000"/>
              <a:buNone/>
              <a:defRPr sz="5000">
                <a:solidFill>
                  <a:schemeClr val="dk1"/>
                </a:solidFill>
              </a:defRPr>
            </a:lvl1pPr>
            <a:lvl2pPr lvl="1">
              <a:spcBef>
                <a:spcPts val="0"/>
              </a:spcBef>
              <a:spcAft>
                <a:spcPts val="0"/>
              </a:spcAft>
              <a:buClr>
                <a:schemeClr val="dk1"/>
              </a:buClr>
              <a:buSzPts val="5000"/>
              <a:buNone/>
              <a:defRPr sz="5000">
                <a:solidFill>
                  <a:schemeClr val="dk1"/>
                </a:solidFill>
              </a:defRPr>
            </a:lvl2pPr>
            <a:lvl3pPr lvl="2">
              <a:spcBef>
                <a:spcPts val="0"/>
              </a:spcBef>
              <a:spcAft>
                <a:spcPts val="0"/>
              </a:spcAft>
              <a:buClr>
                <a:schemeClr val="dk1"/>
              </a:buClr>
              <a:buSzPts val="5000"/>
              <a:buNone/>
              <a:defRPr sz="5000">
                <a:solidFill>
                  <a:schemeClr val="dk1"/>
                </a:solidFill>
              </a:defRPr>
            </a:lvl3pPr>
            <a:lvl4pPr lvl="3">
              <a:spcBef>
                <a:spcPts val="0"/>
              </a:spcBef>
              <a:spcAft>
                <a:spcPts val="0"/>
              </a:spcAft>
              <a:buClr>
                <a:schemeClr val="dk1"/>
              </a:buClr>
              <a:buSzPts val="5000"/>
              <a:buNone/>
              <a:defRPr sz="5000">
                <a:solidFill>
                  <a:schemeClr val="dk1"/>
                </a:solidFill>
              </a:defRPr>
            </a:lvl4pPr>
            <a:lvl5pPr lvl="4">
              <a:spcBef>
                <a:spcPts val="0"/>
              </a:spcBef>
              <a:spcAft>
                <a:spcPts val="0"/>
              </a:spcAft>
              <a:buClr>
                <a:schemeClr val="dk1"/>
              </a:buClr>
              <a:buSzPts val="5000"/>
              <a:buNone/>
              <a:defRPr sz="5000">
                <a:solidFill>
                  <a:schemeClr val="dk1"/>
                </a:solidFill>
              </a:defRPr>
            </a:lvl5pPr>
            <a:lvl6pPr lvl="5">
              <a:spcBef>
                <a:spcPts val="0"/>
              </a:spcBef>
              <a:spcAft>
                <a:spcPts val="0"/>
              </a:spcAft>
              <a:buClr>
                <a:schemeClr val="dk1"/>
              </a:buClr>
              <a:buSzPts val="5000"/>
              <a:buNone/>
              <a:defRPr sz="5000">
                <a:solidFill>
                  <a:schemeClr val="dk1"/>
                </a:solidFill>
              </a:defRPr>
            </a:lvl6pPr>
            <a:lvl7pPr lvl="6">
              <a:spcBef>
                <a:spcPts val="0"/>
              </a:spcBef>
              <a:spcAft>
                <a:spcPts val="0"/>
              </a:spcAft>
              <a:buClr>
                <a:schemeClr val="dk1"/>
              </a:buClr>
              <a:buSzPts val="5000"/>
              <a:buNone/>
              <a:defRPr sz="5000">
                <a:solidFill>
                  <a:schemeClr val="dk1"/>
                </a:solidFill>
              </a:defRPr>
            </a:lvl7pPr>
            <a:lvl8pPr lvl="7">
              <a:spcBef>
                <a:spcPts val="0"/>
              </a:spcBef>
              <a:spcAft>
                <a:spcPts val="0"/>
              </a:spcAft>
              <a:buClr>
                <a:schemeClr val="dk1"/>
              </a:buClr>
              <a:buSzPts val="5000"/>
              <a:buNone/>
              <a:defRPr sz="5000">
                <a:solidFill>
                  <a:schemeClr val="dk1"/>
                </a:solidFill>
              </a:defRPr>
            </a:lvl8pPr>
            <a:lvl9pPr lvl="8">
              <a:spcBef>
                <a:spcPts val="0"/>
              </a:spcBef>
              <a:spcAft>
                <a:spcPts val="0"/>
              </a:spcAft>
              <a:buClr>
                <a:schemeClr val="dk1"/>
              </a:buClr>
              <a:buSzPts val="5000"/>
              <a:buNone/>
              <a:defRPr sz="5000">
                <a:solidFill>
                  <a:schemeClr val="dk1"/>
                </a:solidFill>
              </a:defRPr>
            </a:lvl9pPr>
          </a:lstStyle>
          <a:p/>
        </p:txBody>
      </p:sp>
      <p:sp>
        <p:nvSpPr>
          <p:cNvPr id="7" name="Google Shape;7;p1"/>
          <p:cNvSpPr txBox="1"/>
          <p:nvPr>
            <p:ph idx="1" type="body"/>
          </p:nvPr>
        </p:nvSpPr>
        <p:spPr>
          <a:xfrm>
            <a:off x="364468" y="3307190"/>
            <a:ext cx="9963000" cy="9804000"/>
          </a:xfrm>
          <a:prstGeom prst="rect">
            <a:avLst/>
          </a:prstGeom>
          <a:noFill/>
          <a:ln>
            <a:noFill/>
          </a:ln>
        </p:spPr>
        <p:txBody>
          <a:bodyPr anchorCtr="0" anchor="t" bIns="161725" lIns="161725" spcFirstLastPara="1" rIns="161725" wrap="square" tIns="161725">
            <a:normAutofit/>
          </a:bodyPr>
          <a:lstStyle>
            <a:lvl1pPr indent="-431800" lvl="0" marL="457200">
              <a:lnSpc>
                <a:spcPct val="115000"/>
              </a:lnSpc>
              <a:spcBef>
                <a:spcPts val="0"/>
              </a:spcBef>
              <a:spcAft>
                <a:spcPts val="0"/>
              </a:spcAft>
              <a:buClr>
                <a:schemeClr val="dk2"/>
              </a:buClr>
              <a:buSzPts val="3200"/>
              <a:buChar char="●"/>
              <a:defRPr sz="3200">
                <a:solidFill>
                  <a:schemeClr val="dk2"/>
                </a:solidFill>
              </a:defRPr>
            </a:lvl1pPr>
            <a:lvl2pPr indent="-387350" lvl="1" marL="914400">
              <a:lnSpc>
                <a:spcPct val="115000"/>
              </a:lnSpc>
              <a:spcBef>
                <a:spcPts val="0"/>
              </a:spcBef>
              <a:spcAft>
                <a:spcPts val="0"/>
              </a:spcAft>
              <a:buClr>
                <a:schemeClr val="dk2"/>
              </a:buClr>
              <a:buSzPts val="2500"/>
              <a:buChar char="○"/>
              <a:defRPr sz="2500">
                <a:solidFill>
                  <a:schemeClr val="dk2"/>
                </a:solidFill>
              </a:defRPr>
            </a:lvl2pPr>
            <a:lvl3pPr indent="-387350" lvl="2" marL="1371600">
              <a:lnSpc>
                <a:spcPct val="115000"/>
              </a:lnSpc>
              <a:spcBef>
                <a:spcPts val="0"/>
              </a:spcBef>
              <a:spcAft>
                <a:spcPts val="0"/>
              </a:spcAft>
              <a:buClr>
                <a:schemeClr val="dk2"/>
              </a:buClr>
              <a:buSzPts val="2500"/>
              <a:buChar char="■"/>
              <a:defRPr sz="2500">
                <a:solidFill>
                  <a:schemeClr val="dk2"/>
                </a:solidFill>
              </a:defRPr>
            </a:lvl3pPr>
            <a:lvl4pPr indent="-387350" lvl="3" marL="1828800">
              <a:lnSpc>
                <a:spcPct val="115000"/>
              </a:lnSpc>
              <a:spcBef>
                <a:spcPts val="0"/>
              </a:spcBef>
              <a:spcAft>
                <a:spcPts val="0"/>
              </a:spcAft>
              <a:buClr>
                <a:schemeClr val="dk2"/>
              </a:buClr>
              <a:buSzPts val="2500"/>
              <a:buChar char="●"/>
              <a:defRPr sz="2500">
                <a:solidFill>
                  <a:schemeClr val="dk2"/>
                </a:solidFill>
              </a:defRPr>
            </a:lvl4pPr>
            <a:lvl5pPr indent="-387350" lvl="4" marL="2286000">
              <a:lnSpc>
                <a:spcPct val="115000"/>
              </a:lnSpc>
              <a:spcBef>
                <a:spcPts val="0"/>
              </a:spcBef>
              <a:spcAft>
                <a:spcPts val="0"/>
              </a:spcAft>
              <a:buClr>
                <a:schemeClr val="dk2"/>
              </a:buClr>
              <a:buSzPts val="2500"/>
              <a:buChar char="○"/>
              <a:defRPr sz="2500">
                <a:solidFill>
                  <a:schemeClr val="dk2"/>
                </a:solidFill>
              </a:defRPr>
            </a:lvl5pPr>
            <a:lvl6pPr indent="-387350" lvl="5" marL="2743200">
              <a:lnSpc>
                <a:spcPct val="115000"/>
              </a:lnSpc>
              <a:spcBef>
                <a:spcPts val="0"/>
              </a:spcBef>
              <a:spcAft>
                <a:spcPts val="0"/>
              </a:spcAft>
              <a:buClr>
                <a:schemeClr val="dk2"/>
              </a:buClr>
              <a:buSzPts val="2500"/>
              <a:buChar char="■"/>
              <a:defRPr sz="2500">
                <a:solidFill>
                  <a:schemeClr val="dk2"/>
                </a:solidFill>
              </a:defRPr>
            </a:lvl6pPr>
            <a:lvl7pPr indent="-387350" lvl="6" marL="3200400">
              <a:lnSpc>
                <a:spcPct val="115000"/>
              </a:lnSpc>
              <a:spcBef>
                <a:spcPts val="0"/>
              </a:spcBef>
              <a:spcAft>
                <a:spcPts val="0"/>
              </a:spcAft>
              <a:buClr>
                <a:schemeClr val="dk2"/>
              </a:buClr>
              <a:buSzPts val="2500"/>
              <a:buChar char="●"/>
              <a:defRPr sz="2500">
                <a:solidFill>
                  <a:schemeClr val="dk2"/>
                </a:solidFill>
              </a:defRPr>
            </a:lvl7pPr>
            <a:lvl8pPr indent="-387350" lvl="7" marL="3657600">
              <a:lnSpc>
                <a:spcPct val="115000"/>
              </a:lnSpc>
              <a:spcBef>
                <a:spcPts val="0"/>
              </a:spcBef>
              <a:spcAft>
                <a:spcPts val="0"/>
              </a:spcAft>
              <a:buClr>
                <a:schemeClr val="dk2"/>
              </a:buClr>
              <a:buSzPts val="2500"/>
              <a:buChar char="○"/>
              <a:defRPr sz="2500">
                <a:solidFill>
                  <a:schemeClr val="dk2"/>
                </a:solidFill>
              </a:defRPr>
            </a:lvl8pPr>
            <a:lvl9pPr indent="-387350" lvl="8" marL="4114800">
              <a:lnSpc>
                <a:spcPct val="115000"/>
              </a:lnSpc>
              <a:spcBef>
                <a:spcPts val="0"/>
              </a:spcBef>
              <a:spcAft>
                <a:spcPts val="0"/>
              </a:spcAft>
              <a:buClr>
                <a:schemeClr val="dk2"/>
              </a:buClr>
              <a:buSzPts val="2500"/>
              <a:buChar char="■"/>
              <a:defRPr sz="2500">
                <a:solidFill>
                  <a:schemeClr val="dk2"/>
                </a:solidFill>
              </a:defRPr>
            </a:lvl9pPr>
          </a:lstStyle>
          <a:p/>
        </p:txBody>
      </p:sp>
      <p:sp>
        <p:nvSpPr>
          <p:cNvPr id="8" name="Google Shape;8;p1"/>
          <p:cNvSpPr txBox="1"/>
          <p:nvPr>
            <p:ph idx="12" type="sldNum"/>
          </p:nvPr>
        </p:nvSpPr>
        <p:spPr>
          <a:xfrm>
            <a:off x="9906772" y="13381759"/>
            <a:ext cx="641400" cy="1129500"/>
          </a:xfrm>
          <a:prstGeom prst="rect">
            <a:avLst/>
          </a:prstGeom>
          <a:noFill/>
          <a:ln>
            <a:noFill/>
          </a:ln>
        </p:spPr>
        <p:txBody>
          <a:bodyPr anchorCtr="0" anchor="ctr" bIns="161725" lIns="161725" spcFirstLastPara="1" rIns="161725" wrap="square" tIns="161725">
            <a:normAutofit/>
          </a:bodyPr>
          <a:lstStyle>
            <a:lvl1pPr lvl="0" algn="r">
              <a:buNone/>
              <a:defRPr sz="1800">
                <a:solidFill>
                  <a:schemeClr val="dk2"/>
                </a:solidFill>
              </a:defRPr>
            </a:lvl1pPr>
            <a:lvl2pPr lvl="1" algn="r">
              <a:buNone/>
              <a:defRPr sz="1800">
                <a:solidFill>
                  <a:schemeClr val="dk2"/>
                </a:solidFill>
              </a:defRPr>
            </a:lvl2pPr>
            <a:lvl3pPr lvl="2" algn="r">
              <a:buNone/>
              <a:defRPr sz="1800">
                <a:solidFill>
                  <a:schemeClr val="dk2"/>
                </a:solidFill>
              </a:defRPr>
            </a:lvl3pPr>
            <a:lvl4pPr lvl="3" algn="r">
              <a:buNone/>
              <a:defRPr sz="1800">
                <a:solidFill>
                  <a:schemeClr val="dk2"/>
                </a:solidFill>
              </a:defRPr>
            </a:lvl4pPr>
            <a:lvl5pPr lvl="4" algn="r">
              <a:buNone/>
              <a:defRPr sz="1800">
                <a:solidFill>
                  <a:schemeClr val="dk2"/>
                </a:solidFill>
              </a:defRPr>
            </a:lvl5pPr>
            <a:lvl6pPr lvl="5" algn="r">
              <a:buNone/>
              <a:defRPr sz="1800">
                <a:solidFill>
                  <a:schemeClr val="dk2"/>
                </a:solidFill>
              </a:defRPr>
            </a:lvl6pPr>
            <a:lvl7pPr lvl="6" algn="r">
              <a:buNone/>
              <a:defRPr sz="1800">
                <a:solidFill>
                  <a:schemeClr val="dk2"/>
                </a:solidFill>
              </a:defRPr>
            </a:lvl7pPr>
            <a:lvl8pPr lvl="7" algn="r">
              <a:buNone/>
              <a:defRPr sz="1800">
                <a:solidFill>
                  <a:schemeClr val="dk2"/>
                </a:solidFill>
              </a:defRPr>
            </a:lvl8pPr>
            <a:lvl9pPr lvl="8" algn="r">
              <a:buNone/>
              <a:defRPr sz="1800">
                <a:solidFill>
                  <a:schemeClr val="dk2"/>
                </a:solidFil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518774" y="206430"/>
            <a:ext cx="1166100" cy="540300"/>
          </a:xfrm>
          <a:prstGeom prst="rect">
            <a:avLst/>
          </a:prstGeom>
          <a:noFill/>
          <a:ln>
            <a:noFill/>
          </a:ln>
        </p:spPr>
        <p:txBody>
          <a:bodyPr anchorCtr="0" anchor="t" bIns="130375" lIns="130375" spcFirstLastPara="1" rIns="130375" wrap="square" tIns="130375">
            <a:spAutoFit/>
          </a:bodyPr>
          <a:lstStyle/>
          <a:p>
            <a:pPr indent="0" lvl="0" marL="0" rtl="0" algn="l">
              <a:spcBef>
                <a:spcPts val="0"/>
              </a:spcBef>
              <a:spcAft>
                <a:spcPts val="0"/>
              </a:spcAft>
              <a:buNone/>
            </a:pPr>
            <a:r>
              <a:rPr lang="de" sz="1800">
                <a:solidFill>
                  <a:schemeClr val="dk1"/>
                </a:solidFill>
                <a:latin typeface="Archivo"/>
                <a:ea typeface="Archivo"/>
                <a:cs typeface="Archivo"/>
                <a:sym typeface="Archivo"/>
              </a:rPr>
              <a:t>Date</a:t>
            </a:r>
            <a:endParaRPr sz="1800">
              <a:solidFill>
                <a:schemeClr val="dk1"/>
              </a:solidFill>
              <a:latin typeface="Archivo"/>
              <a:ea typeface="Archivo"/>
              <a:cs typeface="Archivo"/>
              <a:sym typeface="Archivo"/>
            </a:endParaRPr>
          </a:p>
        </p:txBody>
      </p:sp>
      <p:cxnSp>
        <p:nvCxnSpPr>
          <p:cNvPr id="55" name="Google Shape;55;p13"/>
          <p:cNvCxnSpPr/>
          <p:nvPr/>
        </p:nvCxnSpPr>
        <p:spPr>
          <a:xfrm>
            <a:off x="1213731" y="610687"/>
            <a:ext cx="957300" cy="12600"/>
          </a:xfrm>
          <a:prstGeom prst="straightConnector1">
            <a:avLst/>
          </a:prstGeom>
          <a:noFill/>
          <a:ln cap="flat" cmpd="sng" w="9525">
            <a:solidFill>
              <a:schemeClr val="dk1"/>
            </a:solidFill>
            <a:prstDash val="solid"/>
            <a:round/>
            <a:headEnd len="med" w="med" type="none"/>
            <a:tailEnd len="med" w="med" type="none"/>
          </a:ln>
        </p:spPr>
      </p:cxnSp>
      <p:pic>
        <p:nvPicPr>
          <p:cNvPr id="56" name="Google Shape;56;p13"/>
          <p:cNvPicPr preferRelativeResize="0"/>
          <p:nvPr/>
        </p:nvPicPr>
        <p:blipFill rotWithShape="1">
          <a:blip r:embed="rId3">
            <a:alphaModFix/>
          </a:blip>
          <a:srcRect b="0" l="0" r="36632" t="0"/>
          <a:stretch/>
        </p:blipFill>
        <p:spPr>
          <a:xfrm>
            <a:off x="1320625" y="830775"/>
            <a:ext cx="9866102" cy="12878627"/>
          </a:xfrm>
          <a:prstGeom prst="rect">
            <a:avLst/>
          </a:prstGeom>
          <a:noFill/>
          <a:ln>
            <a:noFill/>
          </a:ln>
        </p:spPr>
      </p:pic>
      <p:sp>
        <p:nvSpPr>
          <p:cNvPr id="57" name="Google Shape;57;p13"/>
          <p:cNvSpPr txBox="1"/>
          <p:nvPr/>
        </p:nvSpPr>
        <p:spPr>
          <a:xfrm>
            <a:off x="2303825" y="1130475"/>
            <a:ext cx="3879900" cy="72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de" sz="2800">
                <a:solidFill>
                  <a:schemeClr val="dk1"/>
                </a:solidFill>
                <a:latin typeface="Archivo SemiBold"/>
                <a:ea typeface="Archivo SemiBold"/>
                <a:cs typeface="Archivo SemiBold"/>
                <a:sym typeface="Archivo SemiBold"/>
              </a:rPr>
              <a:t>Community, Culture, </a:t>
            </a:r>
            <a:endParaRPr sz="2800">
              <a:solidFill>
                <a:schemeClr val="dk1"/>
              </a:solidFill>
              <a:latin typeface="Archivo SemiBold"/>
              <a:ea typeface="Archivo SemiBold"/>
              <a:cs typeface="Archivo SemiBold"/>
              <a:sym typeface="Archivo SemiBold"/>
            </a:endParaRPr>
          </a:p>
          <a:p>
            <a:pPr indent="0" lvl="0" marL="0" rtl="0" algn="l">
              <a:spcBef>
                <a:spcPts val="0"/>
              </a:spcBef>
              <a:spcAft>
                <a:spcPts val="0"/>
              </a:spcAft>
              <a:buNone/>
            </a:pPr>
            <a:r>
              <a:rPr lang="de" sz="2800">
                <a:solidFill>
                  <a:schemeClr val="dk1"/>
                </a:solidFill>
                <a:latin typeface="Archivo SemiBold"/>
                <a:ea typeface="Archivo SemiBold"/>
                <a:cs typeface="Archivo SemiBold"/>
                <a:sym typeface="Archivo SemiBold"/>
              </a:rPr>
              <a:t>and Communication</a:t>
            </a:r>
            <a:endParaRPr sz="2800">
              <a:solidFill>
                <a:schemeClr val="dk1"/>
              </a:solidFill>
              <a:latin typeface="Archivo SemiBold"/>
              <a:ea typeface="Archivo SemiBold"/>
              <a:cs typeface="Archivo SemiBold"/>
              <a:sym typeface="Archivo SemiBold"/>
            </a:endParaRPr>
          </a:p>
        </p:txBody>
      </p:sp>
      <p:sp>
        <p:nvSpPr>
          <p:cNvPr id="58" name="Google Shape;58;p13"/>
          <p:cNvSpPr txBox="1"/>
          <p:nvPr/>
        </p:nvSpPr>
        <p:spPr>
          <a:xfrm>
            <a:off x="3388875" y="2468550"/>
            <a:ext cx="2619300" cy="1073400"/>
          </a:xfrm>
          <a:prstGeom prst="rect">
            <a:avLst/>
          </a:prstGeom>
          <a:noFill/>
          <a:ln cap="flat" cmpd="sng" w="28575">
            <a:solidFill>
              <a:srgbClr val="E9DC3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Empowering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Change Through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Artistic Work</a:t>
            </a:r>
            <a:endParaRPr sz="2000">
              <a:solidFill>
                <a:schemeClr val="dk1"/>
              </a:solidFill>
              <a:latin typeface="Archivo Medium"/>
              <a:ea typeface="Archivo Medium"/>
              <a:cs typeface="Archivo Medium"/>
              <a:sym typeface="Archivo Medium"/>
            </a:endParaRPr>
          </a:p>
        </p:txBody>
      </p:sp>
      <p:sp>
        <p:nvSpPr>
          <p:cNvPr id="59" name="Google Shape;59;p13"/>
          <p:cNvSpPr txBox="1"/>
          <p:nvPr/>
        </p:nvSpPr>
        <p:spPr>
          <a:xfrm>
            <a:off x="1796625" y="4154325"/>
            <a:ext cx="2619300" cy="1073400"/>
          </a:xfrm>
          <a:prstGeom prst="rect">
            <a:avLst/>
          </a:prstGeom>
          <a:noFill/>
          <a:ln cap="flat" cmpd="sng" w="28575">
            <a:solidFill>
              <a:srgbClr val="E9DC3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Community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Building and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Place-Making</a:t>
            </a:r>
            <a:endParaRPr sz="2000">
              <a:solidFill>
                <a:schemeClr val="dk1"/>
              </a:solidFill>
              <a:latin typeface="Archivo Medium"/>
              <a:ea typeface="Archivo Medium"/>
              <a:cs typeface="Archivo Medium"/>
              <a:sym typeface="Archivo Medium"/>
            </a:endParaRPr>
          </a:p>
        </p:txBody>
      </p:sp>
      <p:sp>
        <p:nvSpPr>
          <p:cNvPr id="60" name="Google Shape;60;p13"/>
          <p:cNvSpPr txBox="1"/>
          <p:nvPr/>
        </p:nvSpPr>
        <p:spPr>
          <a:xfrm>
            <a:off x="1071575" y="6733388"/>
            <a:ext cx="2619300" cy="1073400"/>
          </a:xfrm>
          <a:prstGeom prst="rect">
            <a:avLst/>
          </a:prstGeom>
          <a:noFill/>
          <a:ln cap="flat" cmpd="sng" w="28575">
            <a:solidFill>
              <a:srgbClr val="E9DC3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Internal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Culture and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Communication</a:t>
            </a:r>
            <a:endParaRPr sz="2000">
              <a:solidFill>
                <a:schemeClr val="dk1"/>
              </a:solidFill>
              <a:latin typeface="Archivo Medium"/>
              <a:ea typeface="Archivo Medium"/>
              <a:cs typeface="Archivo Medium"/>
              <a:sym typeface="Archivo Medium"/>
            </a:endParaRPr>
          </a:p>
        </p:txBody>
      </p:sp>
      <p:sp>
        <p:nvSpPr>
          <p:cNvPr id="61" name="Google Shape;61;p13"/>
          <p:cNvSpPr txBox="1"/>
          <p:nvPr/>
        </p:nvSpPr>
        <p:spPr>
          <a:xfrm>
            <a:off x="1796625" y="9312463"/>
            <a:ext cx="2619300" cy="1073400"/>
          </a:xfrm>
          <a:prstGeom prst="rect">
            <a:avLst/>
          </a:prstGeom>
          <a:noFill/>
          <a:ln cap="flat" cmpd="sng" w="28575">
            <a:solidFill>
              <a:srgbClr val="8A278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Qualification</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and Training</a:t>
            </a:r>
            <a:endParaRPr sz="2000">
              <a:solidFill>
                <a:schemeClr val="dk1"/>
              </a:solidFill>
              <a:latin typeface="Archivo Medium"/>
              <a:ea typeface="Archivo Medium"/>
              <a:cs typeface="Archivo Medium"/>
              <a:sym typeface="Archivo Medium"/>
            </a:endParaRPr>
          </a:p>
        </p:txBody>
      </p:sp>
      <p:sp>
        <p:nvSpPr>
          <p:cNvPr id="62" name="Google Shape;62;p13"/>
          <p:cNvSpPr txBox="1"/>
          <p:nvPr/>
        </p:nvSpPr>
        <p:spPr>
          <a:xfrm>
            <a:off x="3564425" y="10998238"/>
            <a:ext cx="2619300" cy="1073400"/>
          </a:xfrm>
          <a:prstGeom prst="rect">
            <a:avLst/>
          </a:prstGeom>
          <a:noFill/>
          <a:ln cap="flat" cmpd="sng" w="28575">
            <a:solidFill>
              <a:srgbClr val="8A278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Occupational</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Health and Safety</a:t>
            </a:r>
            <a:endParaRPr sz="2000">
              <a:solidFill>
                <a:schemeClr val="dk1"/>
              </a:solidFill>
              <a:latin typeface="Archivo Medium"/>
              <a:ea typeface="Archivo Medium"/>
              <a:cs typeface="Archivo Medium"/>
              <a:sym typeface="Archivo Medium"/>
            </a:endParaRPr>
          </a:p>
        </p:txBody>
      </p:sp>
      <p:sp>
        <p:nvSpPr>
          <p:cNvPr id="63" name="Google Shape;63;p13"/>
          <p:cNvSpPr txBox="1"/>
          <p:nvPr/>
        </p:nvSpPr>
        <p:spPr>
          <a:xfrm>
            <a:off x="6891075" y="12505188"/>
            <a:ext cx="2619300" cy="1073400"/>
          </a:xfrm>
          <a:prstGeom prst="rect">
            <a:avLst/>
          </a:prstGeom>
          <a:noFill/>
          <a:ln cap="flat" cmpd="sng" w="28575">
            <a:solidFill>
              <a:srgbClr val="8A278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Employment and Work Organisation</a:t>
            </a:r>
            <a:endParaRPr sz="2000">
              <a:solidFill>
                <a:schemeClr val="dk1"/>
              </a:solidFill>
              <a:latin typeface="Archivo Medium"/>
              <a:ea typeface="Archivo Medium"/>
              <a:cs typeface="Archivo Medium"/>
              <a:sym typeface="Archivo Medium"/>
            </a:endParaRPr>
          </a:p>
        </p:txBody>
      </p:sp>
      <p:sp>
        <p:nvSpPr>
          <p:cNvPr id="64" name="Google Shape;64;p13"/>
          <p:cNvSpPr txBox="1"/>
          <p:nvPr/>
        </p:nvSpPr>
        <p:spPr>
          <a:xfrm>
            <a:off x="7902928" y="830763"/>
            <a:ext cx="2619300" cy="1073400"/>
          </a:xfrm>
          <a:prstGeom prst="rect">
            <a:avLst/>
          </a:prstGeom>
          <a:noFill/>
          <a:ln cap="flat" cmpd="sng" w="28575">
            <a:solidFill>
              <a:srgbClr val="11CAB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Organisation, Agility and Innovation</a:t>
            </a:r>
            <a:endParaRPr sz="2000">
              <a:solidFill>
                <a:schemeClr val="dk1"/>
              </a:solidFill>
              <a:latin typeface="Archivo Medium"/>
              <a:ea typeface="Archivo Medium"/>
              <a:cs typeface="Archivo Medium"/>
              <a:sym typeface="Archivo Medium"/>
            </a:endParaRPr>
          </a:p>
        </p:txBody>
      </p:sp>
      <p:sp>
        <p:nvSpPr>
          <p:cNvPr id="65" name="Google Shape;65;p13"/>
          <p:cNvSpPr txBox="1"/>
          <p:nvPr/>
        </p:nvSpPr>
        <p:spPr>
          <a:xfrm>
            <a:off x="2380025" y="12664586"/>
            <a:ext cx="3879900" cy="72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de" sz="2800">
                <a:solidFill>
                  <a:schemeClr val="lt1"/>
                </a:solidFill>
                <a:latin typeface="Archivo SemiBold"/>
                <a:ea typeface="Archivo SemiBold"/>
                <a:cs typeface="Archivo SemiBold"/>
                <a:sym typeface="Archivo SemiBold"/>
              </a:rPr>
              <a:t>Social Responsibility</a:t>
            </a:r>
            <a:endParaRPr sz="2800">
              <a:solidFill>
                <a:schemeClr val="lt1"/>
              </a:solidFill>
              <a:latin typeface="Archivo SemiBold"/>
              <a:ea typeface="Archivo SemiBold"/>
              <a:cs typeface="Archivo SemiBold"/>
              <a:sym typeface="Archivo SemiBold"/>
            </a:endParaRPr>
          </a:p>
        </p:txBody>
      </p:sp>
      <p:sp>
        <p:nvSpPr>
          <p:cNvPr id="66" name="Google Shape;66;p13"/>
          <p:cNvSpPr/>
          <p:nvPr/>
        </p:nvSpPr>
        <p:spPr>
          <a:xfrm>
            <a:off x="11860400" y="593025"/>
            <a:ext cx="3394800" cy="1548900"/>
          </a:xfrm>
          <a:prstGeom prst="rect">
            <a:avLst/>
          </a:prstGeom>
          <a:solidFill>
            <a:srgbClr val="EEFF4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1700"/>
              <a:t>You can click on each term to edit it and translate it into </a:t>
            </a:r>
            <a:br>
              <a:rPr lang="de" sz="1700"/>
            </a:br>
            <a:r>
              <a:rPr lang="de" sz="1700"/>
              <a:t>another language.</a:t>
            </a:r>
            <a:endParaRPr sz="1700"/>
          </a:p>
        </p:txBody>
      </p:sp>
      <p:sp>
        <p:nvSpPr>
          <p:cNvPr id="67" name="Google Shape;67;p13"/>
          <p:cNvSpPr/>
          <p:nvPr/>
        </p:nvSpPr>
        <p:spPr>
          <a:xfrm>
            <a:off x="11860400" y="2605425"/>
            <a:ext cx="3394800" cy="1548900"/>
          </a:xfrm>
          <a:prstGeom prst="rect">
            <a:avLst/>
          </a:prstGeom>
          <a:solidFill>
            <a:srgbClr val="EEFF4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1700"/>
              <a:t>Print these 2 pages on A3 sheets each and then put them together to get a A2 sheet of paper.</a:t>
            </a:r>
            <a:endParaRPr sz="1700"/>
          </a:p>
        </p:txBody>
      </p:sp>
      <p:pic>
        <p:nvPicPr>
          <p:cNvPr id="68" name="Google Shape;68;p13"/>
          <p:cNvPicPr preferRelativeResize="0"/>
          <p:nvPr/>
        </p:nvPicPr>
        <p:blipFill rotWithShape="1">
          <a:blip r:embed="rId4">
            <a:alphaModFix/>
          </a:blip>
          <a:srcRect b="2722" l="0" r="0" t="2732"/>
          <a:stretch/>
        </p:blipFill>
        <p:spPr>
          <a:xfrm rot="-5400000">
            <a:off x="-76512" y="13386525"/>
            <a:ext cx="1876425" cy="390525"/>
          </a:xfrm>
          <a:prstGeom prst="rect">
            <a:avLst/>
          </a:prstGeom>
          <a:noFill/>
          <a:ln>
            <a:noFill/>
          </a:ln>
        </p:spPr>
      </p:pic>
      <p:sp>
        <p:nvSpPr>
          <p:cNvPr id="69" name="Google Shape;69;p13"/>
          <p:cNvSpPr txBox="1"/>
          <p:nvPr/>
        </p:nvSpPr>
        <p:spPr>
          <a:xfrm rot="-5400000">
            <a:off x="-638300" y="10376425"/>
            <a:ext cx="3000000" cy="87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de" sz="800">
                <a:solidFill>
                  <a:srgbClr val="061026"/>
                </a:solidFill>
                <a:latin typeface="Archivo"/>
                <a:ea typeface="Archivo"/>
                <a:cs typeface="Archivo"/>
                <a:sym typeface="Archivo"/>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14"/>
          <p:cNvPicPr preferRelativeResize="0"/>
          <p:nvPr/>
        </p:nvPicPr>
        <p:blipFill rotWithShape="1">
          <a:blip r:embed="rId3">
            <a:alphaModFix/>
          </a:blip>
          <a:srcRect b="0" l="37488" r="0" t="0"/>
          <a:stretch/>
        </p:blipFill>
        <p:spPr>
          <a:xfrm>
            <a:off x="-297495" y="830775"/>
            <a:ext cx="9732874" cy="12878627"/>
          </a:xfrm>
          <a:prstGeom prst="rect">
            <a:avLst/>
          </a:prstGeom>
          <a:noFill/>
          <a:ln>
            <a:noFill/>
          </a:ln>
        </p:spPr>
      </p:pic>
      <p:sp>
        <p:nvSpPr>
          <p:cNvPr id="75" name="Google Shape;75;p14"/>
          <p:cNvSpPr txBox="1"/>
          <p:nvPr/>
        </p:nvSpPr>
        <p:spPr>
          <a:xfrm>
            <a:off x="7180200" y="1111036"/>
            <a:ext cx="1788300" cy="72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de" sz="2800">
                <a:solidFill>
                  <a:schemeClr val="dk1"/>
                </a:solidFill>
                <a:latin typeface="Archivo SemiBold"/>
                <a:ea typeface="Archivo SemiBold"/>
                <a:cs typeface="Archivo SemiBold"/>
                <a:sym typeface="Archivo SemiBold"/>
              </a:rPr>
              <a:t>Economy</a:t>
            </a:r>
            <a:endParaRPr sz="2800">
              <a:solidFill>
                <a:schemeClr val="dk1"/>
              </a:solidFill>
              <a:latin typeface="Archivo SemiBold"/>
              <a:ea typeface="Archivo SemiBold"/>
              <a:cs typeface="Archivo SemiBold"/>
              <a:sym typeface="Archivo SemiBold"/>
            </a:endParaRPr>
          </a:p>
        </p:txBody>
      </p:sp>
      <p:sp>
        <p:nvSpPr>
          <p:cNvPr id="76" name="Google Shape;76;p14"/>
          <p:cNvSpPr txBox="1"/>
          <p:nvPr/>
        </p:nvSpPr>
        <p:spPr>
          <a:xfrm>
            <a:off x="4849475" y="2521925"/>
            <a:ext cx="2952900" cy="1073400"/>
          </a:xfrm>
          <a:prstGeom prst="rect">
            <a:avLst/>
          </a:prstGeom>
          <a:noFill/>
          <a:ln cap="flat" cmpd="sng" w="28575">
            <a:solidFill>
              <a:srgbClr val="11CAB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Economic Situation</a:t>
            </a:r>
            <a:endParaRPr sz="2000">
              <a:solidFill>
                <a:schemeClr val="dk1"/>
              </a:solidFill>
              <a:latin typeface="Archivo Medium"/>
              <a:ea typeface="Archivo Medium"/>
              <a:cs typeface="Archivo Medium"/>
              <a:sym typeface="Archivo Medium"/>
            </a:endParaRPr>
          </a:p>
        </p:txBody>
      </p:sp>
      <p:sp>
        <p:nvSpPr>
          <p:cNvPr id="77" name="Google Shape;77;p14"/>
          <p:cNvSpPr txBox="1"/>
          <p:nvPr/>
        </p:nvSpPr>
        <p:spPr>
          <a:xfrm>
            <a:off x="7180200" y="12657672"/>
            <a:ext cx="1788300" cy="72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de" sz="2800">
                <a:solidFill>
                  <a:schemeClr val="lt1"/>
                </a:solidFill>
                <a:latin typeface="Archivo SemiBold"/>
                <a:ea typeface="Archivo SemiBold"/>
                <a:cs typeface="Archivo SemiBold"/>
                <a:sym typeface="Archivo SemiBold"/>
              </a:rPr>
              <a:t>Ecology</a:t>
            </a:r>
            <a:endParaRPr sz="2800">
              <a:solidFill>
                <a:schemeClr val="lt1"/>
              </a:solidFill>
              <a:latin typeface="Archivo SemiBold"/>
              <a:ea typeface="Archivo SemiBold"/>
              <a:cs typeface="Archivo SemiBold"/>
              <a:sym typeface="Archivo SemiBold"/>
            </a:endParaRPr>
          </a:p>
        </p:txBody>
      </p:sp>
      <p:sp>
        <p:nvSpPr>
          <p:cNvPr id="78" name="Google Shape;78;p14"/>
          <p:cNvSpPr txBox="1"/>
          <p:nvPr/>
        </p:nvSpPr>
        <p:spPr>
          <a:xfrm>
            <a:off x="438445" y="830763"/>
            <a:ext cx="2619300" cy="1073400"/>
          </a:xfrm>
          <a:prstGeom prst="rect">
            <a:avLst/>
          </a:prstGeom>
          <a:noFill/>
          <a:ln cap="flat" cmpd="sng" w="28575">
            <a:solidFill>
              <a:srgbClr val="11CAB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Organisation, Agility and Innovation</a:t>
            </a:r>
            <a:endParaRPr sz="2000">
              <a:solidFill>
                <a:schemeClr val="dk1"/>
              </a:solidFill>
              <a:latin typeface="Archivo Medium"/>
              <a:ea typeface="Archivo Medium"/>
              <a:cs typeface="Archivo Medium"/>
              <a:sym typeface="Archivo Medium"/>
            </a:endParaRPr>
          </a:p>
        </p:txBody>
      </p:sp>
      <p:sp>
        <p:nvSpPr>
          <p:cNvPr id="79" name="Google Shape;79;p14"/>
          <p:cNvSpPr txBox="1"/>
          <p:nvPr/>
        </p:nvSpPr>
        <p:spPr>
          <a:xfrm>
            <a:off x="6812775" y="4280525"/>
            <a:ext cx="2952900" cy="1073400"/>
          </a:xfrm>
          <a:prstGeom prst="rect">
            <a:avLst/>
          </a:prstGeom>
          <a:noFill/>
          <a:ln cap="flat" cmpd="sng" w="28575">
            <a:solidFill>
              <a:srgbClr val="0FBC3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Sustainability Mindset and Motivation</a:t>
            </a:r>
            <a:endParaRPr sz="2000">
              <a:solidFill>
                <a:schemeClr val="dk1"/>
              </a:solidFill>
              <a:latin typeface="Archivo Medium"/>
              <a:ea typeface="Archivo Medium"/>
              <a:cs typeface="Archivo Medium"/>
              <a:sym typeface="Archivo Medium"/>
            </a:endParaRPr>
          </a:p>
        </p:txBody>
      </p:sp>
      <p:sp>
        <p:nvSpPr>
          <p:cNvPr id="80" name="Google Shape;80;p14"/>
          <p:cNvSpPr txBox="1"/>
          <p:nvPr/>
        </p:nvSpPr>
        <p:spPr>
          <a:xfrm>
            <a:off x="7180200" y="6710500"/>
            <a:ext cx="2952900" cy="1073400"/>
          </a:xfrm>
          <a:prstGeom prst="rect">
            <a:avLst/>
          </a:prstGeom>
          <a:noFill/>
          <a:ln cap="flat" cmpd="sng" w="28575">
            <a:solidFill>
              <a:srgbClr val="0FBC3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Implementation </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of Sustainability</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Strategies</a:t>
            </a:r>
            <a:endParaRPr sz="2000">
              <a:solidFill>
                <a:schemeClr val="dk1"/>
              </a:solidFill>
              <a:latin typeface="Archivo Medium"/>
              <a:ea typeface="Archivo Medium"/>
              <a:cs typeface="Archivo Medium"/>
              <a:sym typeface="Archivo Medium"/>
            </a:endParaRPr>
          </a:p>
        </p:txBody>
      </p:sp>
      <p:sp>
        <p:nvSpPr>
          <p:cNvPr id="81" name="Google Shape;81;p14"/>
          <p:cNvSpPr txBox="1"/>
          <p:nvPr/>
        </p:nvSpPr>
        <p:spPr>
          <a:xfrm>
            <a:off x="6597900" y="9198684"/>
            <a:ext cx="2952900" cy="1073400"/>
          </a:xfrm>
          <a:prstGeom prst="rect">
            <a:avLst/>
          </a:prstGeom>
          <a:noFill/>
          <a:ln cap="flat" cmpd="sng" w="28575">
            <a:solidFill>
              <a:srgbClr val="0FBC3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Institutional Environ- mental Protection </a:t>
            </a:r>
            <a:br>
              <a:rPr lang="de" sz="2000">
                <a:solidFill>
                  <a:schemeClr val="dk1"/>
                </a:solidFill>
                <a:latin typeface="Archivo Medium"/>
                <a:ea typeface="Archivo Medium"/>
                <a:cs typeface="Archivo Medium"/>
                <a:sym typeface="Archivo Medium"/>
              </a:rPr>
            </a:br>
            <a:r>
              <a:rPr lang="de" sz="2000">
                <a:solidFill>
                  <a:schemeClr val="dk1"/>
                </a:solidFill>
                <a:latin typeface="Archivo Medium"/>
                <a:ea typeface="Archivo Medium"/>
                <a:cs typeface="Archivo Medium"/>
                <a:sym typeface="Archivo Medium"/>
              </a:rPr>
              <a:t>and Resilience </a:t>
            </a:r>
            <a:endParaRPr sz="2000">
              <a:solidFill>
                <a:schemeClr val="dk1"/>
              </a:solidFill>
              <a:latin typeface="Archivo Medium"/>
              <a:ea typeface="Archivo Medium"/>
              <a:cs typeface="Archivo Medium"/>
              <a:sym typeface="Archivo Medium"/>
            </a:endParaRPr>
          </a:p>
        </p:txBody>
      </p:sp>
      <p:sp>
        <p:nvSpPr>
          <p:cNvPr id="82" name="Google Shape;82;p14"/>
          <p:cNvSpPr txBox="1"/>
          <p:nvPr/>
        </p:nvSpPr>
        <p:spPr>
          <a:xfrm>
            <a:off x="4868914" y="11025922"/>
            <a:ext cx="2952900" cy="1073400"/>
          </a:xfrm>
          <a:prstGeom prst="rect">
            <a:avLst/>
          </a:prstGeom>
          <a:noFill/>
          <a:ln cap="flat" cmpd="sng" w="28575">
            <a:solidFill>
              <a:srgbClr val="0FBC3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Environmentally</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Friendly Production</a:t>
            </a:r>
            <a:endParaRPr sz="2000">
              <a:solidFill>
                <a:schemeClr val="dk1"/>
              </a:solidFill>
              <a:latin typeface="Archivo Medium"/>
              <a:ea typeface="Archivo Medium"/>
              <a:cs typeface="Archivo Medium"/>
              <a:sym typeface="Archivo Medium"/>
            </a:endParaRPr>
          </a:p>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Design and Circularity</a:t>
            </a:r>
            <a:endParaRPr sz="2000">
              <a:solidFill>
                <a:schemeClr val="dk1"/>
              </a:solidFill>
              <a:latin typeface="Archivo Medium"/>
              <a:ea typeface="Archivo Medium"/>
              <a:cs typeface="Archivo Medium"/>
              <a:sym typeface="Archivo Medium"/>
            </a:endParaRPr>
          </a:p>
        </p:txBody>
      </p:sp>
      <p:sp>
        <p:nvSpPr>
          <p:cNvPr id="83" name="Google Shape;83;p14"/>
          <p:cNvSpPr txBox="1"/>
          <p:nvPr/>
        </p:nvSpPr>
        <p:spPr>
          <a:xfrm>
            <a:off x="1117214" y="12483822"/>
            <a:ext cx="2952900" cy="1073400"/>
          </a:xfrm>
          <a:prstGeom prst="rect">
            <a:avLst/>
          </a:prstGeom>
          <a:noFill/>
          <a:ln cap="flat" cmpd="sng" w="28575">
            <a:solidFill>
              <a:srgbClr val="8A278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de" sz="2000">
                <a:solidFill>
                  <a:schemeClr val="dk1"/>
                </a:solidFill>
                <a:latin typeface="Archivo Medium"/>
                <a:ea typeface="Archivo Medium"/>
                <a:cs typeface="Archivo Medium"/>
                <a:sym typeface="Archivo Medium"/>
              </a:rPr>
              <a:t>Employment and </a:t>
            </a:r>
            <a:br>
              <a:rPr lang="de" sz="2000">
                <a:solidFill>
                  <a:schemeClr val="dk1"/>
                </a:solidFill>
                <a:latin typeface="Archivo Medium"/>
                <a:ea typeface="Archivo Medium"/>
                <a:cs typeface="Archivo Medium"/>
                <a:sym typeface="Archivo Medium"/>
              </a:rPr>
            </a:br>
            <a:r>
              <a:rPr lang="de" sz="2000">
                <a:solidFill>
                  <a:schemeClr val="dk1"/>
                </a:solidFill>
                <a:latin typeface="Archivo Medium"/>
                <a:ea typeface="Archivo Medium"/>
                <a:cs typeface="Archivo Medium"/>
                <a:sym typeface="Archivo Medium"/>
              </a:rPr>
              <a:t>Work Organisation</a:t>
            </a:r>
            <a:endParaRPr sz="2000">
              <a:solidFill>
                <a:schemeClr val="dk1"/>
              </a:solidFill>
              <a:latin typeface="Archivo Medium"/>
              <a:ea typeface="Archivo Medium"/>
              <a:cs typeface="Archivo Medium"/>
              <a:sym typeface="Archivo Medium"/>
            </a:endParaRPr>
          </a:p>
        </p:txBody>
      </p:sp>
      <p:sp>
        <p:nvSpPr>
          <p:cNvPr id="84" name="Google Shape;84;p14"/>
          <p:cNvSpPr/>
          <p:nvPr/>
        </p:nvSpPr>
        <p:spPr>
          <a:xfrm>
            <a:off x="11860400" y="593025"/>
            <a:ext cx="3394800" cy="1548900"/>
          </a:xfrm>
          <a:prstGeom prst="rect">
            <a:avLst/>
          </a:prstGeom>
          <a:solidFill>
            <a:srgbClr val="EEFF4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1700"/>
              <a:t>You can click on each term to edit it and translate it into </a:t>
            </a:r>
            <a:br>
              <a:rPr lang="de" sz="1700"/>
            </a:br>
            <a:r>
              <a:rPr lang="de" sz="1700"/>
              <a:t>another language.</a:t>
            </a:r>
            <a:endParaRPr sz="1700"/>
          </a:p>
        </p:txBody>
      </p:sp>
      <p:sp>
        <p:nvSpPr>
          <p:cNvPr id="85" name="Google Shape;85;p14"/>
          <p:cNvSpPr/>
          <p:nvPr/>
        </p:nvSpPr>
        <p:spPr>
          <a:xfrm>
            <a:off x="11860400" y="2605425"/>
            <a:ext cx="3394800" cy="1548900"/>
          </a:xfrm>
          <a:prstGeom prst="rect">
            <a:avLst/>
          </a:prstGeom>
          <a:solidFill>
            <a:srgbClr val="EEFF4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1700"/>
              <a:t>Print these 2 pages on A3 sheets each and then put them together to get a A2 sheet of paper.</a:t>
            </a:r>
            <a:endParaRPr sz="1700"/>
          </a:p>
        </p:txBody>
      </p:sp>
      <p:pic>
        <p:nvPicPr>
          <p:cNvPr id="86" name="Google Shape;86;p14"/>
          <p:cNvPicPr preferRelativeResize="0"/>
          <p:nvPr/>
        </p:nvPicPr>
        <p:blipFill>
          <a:blip r:embed="rId4">
            <a:alphaModFix/>
          </a:blip>
          <a:stretch>
            <a:fillRect/>
          </a:stretch>
        </p:blipFill>
        <p:spPr>
          <a:xfrm>
            <a:off x="8267055" y="239239"/>
            <a:ext cx="2130196" cy="7749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