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7" name="Shape 1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sto titolo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Testo titolo</a:t>
            </a:r>
          </a:p>
        </p:txBody>
      </p:sp>
      <p:sp>
        <p:nvSpPr>
          <p:cNvPr id="12" name="Corpo livello uno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Giovanni Mela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–Giovanni Mela</a:t>
            </a:r>
          </a:p>
        </p:txBody>
      </p:sp>
      <p:sp>
        <p:nvSpPr>
          <p:cNvPr id="94" name="“Inserisci qui una citazione”.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“Inserisci qui una citazione”. </a:t>
            </a:r>
          </a:p>
        </p:txBody>
      </p:sp>
      <p:sp>
        <p:nvSpPr>
          <p:cNvPr id="9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sta della spiaggia e del mare da una duna di sabbia ricca di vegetazion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Autore e data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0" indent="0"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Autore e data</a:t>
            </a:r>
          </a:p>
        </p:txBody>
      </p:sp>
      <p:sp>
        <p:nvSpPr>
          <p:cNvPr id="118" name="Titolo presentazion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 algn="l" defTabSz="2438338">
              <a:lnSpc>
                <a:spcPct val="80000"/>
              </a:lnSpc>
              <a:defRPr b="1" spc="-232" sz="11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Titolo presentazione</a:t>
            </a:r>
          </a:p>
        </p:txBody>
      </p:sp>
      <p:sp>
        <p:nvSpPr>
          <p:cNvPr id="119" name="Corpo livello uno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b="1" sz="5500"/>
            </a:lvl1pPr>
            <a:lvl2pPr marL="0" indent="457200">
              <a:spcBef>
                <a:spcPts val="0"/>
              </a:spcBef>
              <a:buSzTx/>
              <a:buNone/>
              <a:defRPr b="1" sz="5500"/>
            </a:lvl2pPr>
            <a:lvl3pPr marL="0" indent="914400">
              <a:spcBef>
                <a:spcPts val="0"/>
              </a:spcBef>
              <a:buSzTx/>
              <a:buNone/>
              <a:defRPr b="1" sz="5500"/>
            </a:lvl3pPr>
            <a:lvl4pPr marL="0" indent="1371600">
              <a:spcBef>
                <a:spcPts val="0"/>
              </a:spcBef>
              <a:buSzTx/>
              <a:buNone/>
              <a:defRPr b="1" sz="5500"/>
            </a:lvl4pPr>
            <a:lvl5pPr marL="0" indent="1828800"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Sottotitolo presentazione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0" name="Numero diapositiva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 anchor="b"/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sto titolo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Testo titolo</a:t>
            </a:r>
          </a:p>
        </p:txBody>
      </p:sp>
      <p:sp>
        <p:nvSpPr>
          <p:cNvPr id="22" name="Corpo livello uno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sto titolo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3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sto titolo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Testo titolo</a:t>
            </a:r>
          </a:p>
        </p:txBody>
      </p:sp>
      <p:sp>
        <p:nvSpPr>
          <p:cNvPr id="40" name="Corpo livello uno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4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57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'oceano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67" name="Corpo livello uno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rpo livello uno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entiero sabbioso tra due colline che porta all'oceano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Airone in volo su una spiaggia con una piccola cancellata sullo sfondo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ista della spiaggia e del mare da una duna di sabbia ricca di vegetazion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o titolo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Testo titolo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11959031" y="13081000"/>
            <a:ext cx="453238" cy="4610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WILL SUNRISE MANIFESTO"/>
          <p:cNvSpPr txBox="1"/>
          <p:nvPr>
            <p:ph type="title"/>
          </p:nvPr>
        </p:nvSpPr>
        <p:spPr>
          <a:xfrm>
            <a:off x="4589009" y="-2324100"/>
            <a:ext cx="21971004" cy="4648200"/>
          </a:xfrm>
          <a:prstGeom prst="rect">
            <a:avLst/>
          </a:prstGeom>
        </p:spPr>
        <p:txBody>
          <a:bodyPr/>
          <a:lstStyle>
            <a:lvl1pPr>
              <a:defRPr spc="-200" sz="100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WILL SUNRISE MANIFESTO</a:t>
            </a:r>
          </a:p>
        </p:txBody>
      </p:sp>
      <p:pic>
        <p:nvPicPr>
          <p:cNvPr id="131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29965" y="12324171"/>
            <a:ext cx="7324070" cy="1372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esto"/>
          <p:cNvSpPr txBox="1"/>
          <p:nvPr/>
        </p:nvSpPr>
        <p:spPr>
          <a:xfrm>
            <a:off x="-575670" y="4124321"/>
            <a:ext cx="886705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  <p:sp>
        <p:nvSpPr>
          <p:cNvPr id="134" name="A milestone in WILL"/>
          <p:cNvSpPr txBox="1"/>
          <p:nvPr/>
        </p:nvSpPr>
        <p:spPr>
          <a:xfrm>
            <a:off x="2609769" y="2454701"/>
            <a:ext cx="19164462" cy="85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 A milestone in WILL</a:t>
            </a:r>
          </a:p>
        </p:txBody>
      </p:sp>
      <p:pic>
        <p:nvPicPr>
          <p:cNvPr id="135" name="IMG_4387.jpeg" descr="IMG_4387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6742" y="4899091"/>
            <a:ext cx="4526055" cy="2555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G_4021.jpeg" descr="IMG_4021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435900" y="4899091"/>
            <a:ext cx="11512200" cy="65005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UNIVERSITIES"/>
          <p:cNvSpPr txBox="1"/>
          <p:nvPr>
            <p:ph type="title"/>
          </p:nvPr>
        </p:nvSpPr>
        <p:spPr>
          <a:xfrm>
            <a:off x="4706246" y="2712377"/>
            <a:ext cx="14971508" cy="5730651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UNIVERSITIES</a:t>
            </a:r>
          </a:p>
        </p:txBody>
      </p:sp>
      <p:pic>
        <p:nvPicPr>
          <p:cNvPr id="18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DIGITAL MAGAZINE"/>
          <p:cNvSpPr txBox="1"/>
          <p:nvPr>
            <p:ph type="title"/>
          </p:nvPr>
        </p:nvSpPr>
        <p:spPr>
          <a:xfrm>
            <a:off x="5534785" y="4001196"/>
            <a:ext cx="13314430" cy="4748679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DIGITAL MAGAZINE</a:t>
            </a:r>
          </a:p>
        </p:txBody>
      </p:sp>
      <p:pic>
        <p:nvPicPr>
          <p:cNvPr id="194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BEING ACTIVE THROUGH WILL"/>
          <p:cNvSpPr txBox="1"/>
          <p:nvPr>
            <p:ph type="title"/>
          </p:nvPr>
        </p:nvSpPr>
        <p:spPr>
          <a:xfrm>
            <a:off x="4730056" y="3460773"/>
            <a:ext cx="14923888" cy="5198750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BEING ACTIVE THROUGH WILL</a:t>
            </a:r>
          </a:p>
        </p:txBody>
      </p:sp>
      <p:pic>
        <p:nvPicPr>
          <p:cNvPr id="200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LEGAL FRATERNITY"/>
          <p:cNvSpPr txBox="1"/>
          <p:nvPr>
            <p:ph type="title"/>
          </p:nvPr>
        </p:nvSpPr>
        <p:spPr>
          <a:xfrm>
            <a:off x="5013112" y="4326012"/>
            <a:ext cx="14357776" cy="5063976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LEGAL FRATERNITY</a:t>
            </a:r>
          </a:p>
        </p:txBody>
      </p:sp>
      <p:pic>
        <p:nvPicPr>
          <p:cNvPr id="206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THANK YOU"/>
          <p:cNvSpPr txBox="1"/>
          <p:nvPr>
            <p:ph type="title"/>
          </p:nvPr>
        </p:nvSpPr>
        <p:spPr>
          <a:xfrm>
            <a:off x="6639504" y="4275261"/>
            <a:ext cx="11104992" cy="3582588"/>
          </a:xfrm>
          <a:prstGeom prst="rect">
            <a:avLst/>
          </a:prstGeom>
        </p:spPr>
        <p:txBody>
          <a:bodyPr/>
          <a:lstStyle>
            <a:lvl1pPr defTabSz="2413955">
              <a:defRPr spc="-298" sz="14949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THANK YOU</a:t>
            </a:r>
          </a:p>
        </p:txBody>
      </p:sp>
      <p:pic>
        <p:nvPicPr>
          <p:cNvPr id="212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415" y="11522206"/>
            <a:ext cx="9159170" cy="17169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esto"/>
          <p:cNvSpPr txBox="1"/>
          <p:nvPr/>
        </p:nvSpPr>
        <p:spPr>
          <a:xfrm>
            <a:off x="-575670" y="4124321"/>
            <a:ext cx="886705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  <p:pic>
        <p:nvPicPr>
          <p:cNvPr id="142" name="IMG_4763.jpeg" descr="IMG_4763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4095" y="850900"/>
            <a:ext cx="17635810" cy="99070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WHAT WE DO?"/>
          <p:cNvSpPr txBox="1"/>
          <p:nvPr>
            <p:ph type="title"/>
          </p:nvPr>
        </p:nvSpPr>
        <p:spPr>
          <a:xfrm>
            <a:off x="6689442" y="3727130"/>
            <a:ext cx="13963334" cy="5490495"/>
          </a:xfrm>
          <a:prstGeom prst="rect">
            <a:avLst/>
          </a:prstGeom>
        </p:spPr>
        <p:txBody>
          <a:bodyPr/>
          <a:lstStyle>
            <a:lvl1pPr defTabSz="2389572">
              <a:defRPr spc="-391" sz="196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WE DO?</a:t>
            </a:r>
          </a:p>
        </p:txBody>
      </p:sp>
      <p:pic>
        <p:nvPicPr>
          <p:cNvPr id="146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36648" y="11835490"/>
            <a:ext cx="6268922" cy="1175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EDUCATING LAWYERS"/>
          <p:cNvSpPr txBox="1"/>
          <p:nvPr>
            <p:ph type="title"/>
          </p:nvPr>
        </p:nvSpPr>
        <p:spPr>
          <a:xfrm>
            <a:off x="5167862" y="4275261"/>
            <a:ext cx="14928903" cy="4920086"/>
          </a:xfrm>
          <a:prstGeom prst="rect">
            <a:avLst/>
          </a:prstGeom>
        </p:spPr>
        <p:txBody>
          <a:bodyPr/>
          <a:lstStyle>
            <a:lvl1pPr defTabSz="2121354">
              <a:defRPr spc="-348" sz="174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EDUCATING LAWYERS</a:t>
            </a:r>
          </a:p>
        </p:txBody>
      </p:sp>
      <p:pic>
        <p:nvPicPr>
          <p:cNvPr id="152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16454" y="12029922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ASSISTING LAW STUDENTS"/>
          <p:cNvSpPr txBox="1"/>
          <p:nvPr>
            <p:ph type="title"/>
          </p:nvPr>
        </p:nvSpPr>
        <p:spPr>
          <a:xfrm>
            <a:off x="4742021" y="5077732"/>
            <a:ext cx="17089635" cy="4490472"/>
          </a:xfrm>
          <a:prstGeom prst="rect">
            <a:avLst/>
          </a:prstGeom>
        </p:spPr>
        <p:txBody>
          <a:bodyPr/>
          <a:lstStyle>
            <a:lvl1pPr defTabSz="1950671">
              <a:defRPr spc="-319" sz="160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ASSISTING LAW STUDENTS</a:t>
            </a:r>
          </a:p>
        </p:txBody>
      </p:sp>
      <p:pic>
        <p:nvPicPr>
          <p:cNvPr id="15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70979" y="12029922"/>
            <a:ext cx="5231719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PROVIDING FREE LEGAL AID"/>
          <p:cNvSpPr txBox="1"/>
          <p:nvPr>
            <p:ph type="title"/>
          </p:nvPr>
        </p:nvSpPr>
        <p:spPr>
          <a:xfrm>
            <a:off x="5700802" y="5006578"/>
            <a:ext cx="16619107" cy="3702844"/>
          </a:xfrm>
          <a:prstGeom prst="rect">
            <a:avLst/>
          </a:prstGeom>
        </p:spPr>
        <p:txBody>
          <a:bodyPr/>
          <a:lstStyle>
            <a:lvl1pPr defTabSz="1584920">
              <a:defRPr spc="-260" sz="130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PROVIDING FREE LEGAL AID</a:t>
            </a:r>
          </a:p>
        </p:txBody>
      </p:sp>
      <p:pic>
        <p:nvPicPr>
          <p:cNvPr id="164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PROVIDING BASIC TECH EDUCATION"/>
          <p:cNvSpPr txBox="1"/>
          <p:nvPr>
            <p:ph type="title"/>
          </p:nvPr>
        </p:nvSpPr>
        <p:spPr>
          <a:xfrm>
            <a:off x="4304358" y="4275261"/>
            <a:ext cx="15775284" cy="4183607"/>
          </a:xfrm>
          <a:prstGeom prst="rect">
            <a:avLst/>
          </a:prstGeom>
        </p:spPr>
        <p:txBody>
          <a:bodyPr/>
          <a:lstStyle>
            <a:lvl1pPr defTabSz="2267655">
              <a:defRPr spc="-280" sz="14043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PROVIDING BASIC TECH EDUCATION</a:t>
            </a:r>
          </a:p>
        </p:txBody>
      </p:sp>
      <p:pic>
        <p:nvPicPr>
          <p:cNvPr id="170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AIDING FEMALE LAWYERS"/>
          <p:cNvSpPr txBox="1"/>
          <p:nvPr>
            <p:ph type="title"/>
          </p:nvPr>
        </p:nvSpPr>
        <p:spPr>
          <a:xfrm>
            <a:off x="3496278" y="4001196"/>
            <a:ext cx="17391444" cy="4715507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AIDING FEMALE LAWYERS</a:t>
            </a:r>
          </a:p>
        </p:txBody>
      </p:sp>
      <p:pic>
        <p:nvPicPr>
          <p:cNvPr id="176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2060" y="-595395"/>
            <a:ext cx="26173119" cy="16358199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KNOWLEDGE ON RIGHTS"/>
          <p:cNvSpPr txBox="1"/>
          <p:nvPr>
            <p:ph type="title"/>
          </p:nvPr>
        </p:nvSpPr>
        <p:spPr>
          <a:xfrm>
            <a:off x="3107580" y="4640923"/>
            <a:ext cx="18168840" cy="4434154"/>
          </a:xfrm>
          <a:prstGeom prst="rect">
            <a:avLst/>
          </a:prstGeom>
        </p:spPr>
        <p:txBody>
          <a:bodyPr/>
          <a:lstStyle>
            <a:lvl1pPr>
              <a:defRPr spc="-302" sz="15100">
                <a:solidFill>
                  <a:srgbClr val="EBE1D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KNOWLEDGE ON RIGHTS</a:t>
            </a:r>
          </a:p>
        </p:txBody>
      </p:sp>
      <p:pic>
        <p:nvPicPr>
          <p:cNvPr id="182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76141" y="11667176"/>
            <a:ext cx="5231718" cy="98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G_2882.jpeg" descr="IMG_2882.jpeg"/>
          <p:cNvPicPr>
            <a:picLocks noChangeAspect="1"/>
          </p:cNvPicPr>
          <p:nvPr/>
        </p:nvPicPr>
        <p:blipFill>
          <a:blip r:embed="rId4">
            <a:alphaModFix amt="27000"/>
            <a:extLst/>
          </a:blip>
          <a:srcRect l="3686" t="0" r="0" b="44032"/>
          <a:stretch>
            <a:fillRect/>
          </a:stretch>
        </p:blipFill>
        <p:spPr>
          <a:xfrm>
            <a:off x="-2668310" y="-23103090"/>
            <a:ext cx="28862384" cy="17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esto"/>
          <p:cNvSpPr txBox="1"/>
          <p:nvPr/>
        </p:nvSpPr>
        <p:spPr>
          <a:xfrm>
            <a:off x="6614703" y="3727130"/>
            <a:ext cx="3921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8">
              <a:defRPr b="0">
                <a:solidFill>
                  <a:srgbClr val="FFFFFF"/>
                </a:solidFill>
              </a:defRPr>
            </a:lvl1pPr>
          </a:lstStyle>
          <a:p>
            <a:pPr/>
            <a:r>
              <a:t>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